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8" r:id="rId5"/>
    <p:sldId id="275" r:id="rId6"/>
    <p:sldId id="308" r:id="rId7"/>
    <p:sldId id="309" r:id="rId8"/>
    <p:sldId id="311" r:id="rId9"/>
    <p:sldId id="299" r:id="rId10"/>
    <p:sldId id="304" r:id="rId11"/>
    <p:sldId id="303" r:id="rId12"/>
    <p:sldId id="302" r:id="rId13"/>
    <p:sldId id="306" r:id="rId14"/>
    <p:sldId id="279" r:id="rId15"/>
    <p:sldId id="293" r:id="rId16"/>
    <p:sldId id="269" r:id="rId17"/>
  </p:sldIdLst>
  <p:sldSz cx="12192000" cy="6858000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94" autoAdjust="0"/>
  </p:normalViewPr>
  <p:slideViewPr>
    <p:cSldViewPr snapToGrid="0">
      <p:cViewPr varScale="1">
        <p:scale>
          <a:sx n="110" d="100"/>
          <a:sy n="110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Sawicka" userId="115e9103-93a0-449e-b2c8-cc5e7b62fb6c" providerId="ADAL" clId="{2CBBFF4D-7C6A-4597-A60B-5E01243F9153}"/>
    <pc:docChg chg="delSld modSld">
      <pc:chgData name="Małgorzata Sawicka" userId="115e9103-93a0-449e-b2c8-cc5e7b62fb6c" providerId="ADAL" clId="{2CBBFF4D-7C6A-4597-A60B-5E01243F9153}" dt="2026-03-23T21:06:46.421" v="1" actId="1076"/>
      <pc:docMkLst>
        <pc:docMk/>
      </pc:docMkLst>
      <pc:sldChg chg="modSp mod">
        <pc:chgData name="Małgorzata Sawicka" userId="115e9103-93a0-449e-b2c8-cc5e7b62fb6c" providerId="ADAL" clId="{2CBBFF4D-7C6A-4597-A60B-5E01243F9153}" dt="2026-03-23T21:06:46.421" v="1" actId="1076"/>
        <pc:sldMkLst>
          <pc:docMk/>
          <pc:sldMk cId="1690861802" sldId="306"/>
        </pc:sldMkLst>
        <pc:picChg chg="mod">
          <ac:chgData name="Małgorzata Sawicka" userId="115e9103-93a0-449e-b2c8-cc5e7b62fb6c" providerId="ADAL" clId="{2CBBFF4D-7C6A-4597-A60B-5E01243F9153}" dt="2026-03-23T21:06:46.421" v="1" actId="1076"/>
          <ac:picMkLst>
            <pc:docMk/>
            <pc:sldMk cId="1690861802" sldId="306"/>
            <ac:picMk id="6" creationId="{84D07CD6-8072-EA51-F51C-4568B571262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7104D-915D-4A2D-8803-F2EF925A40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95F67A-6EBB-490C-9116-F19AF2D799A3}">
      <dgm:prSet phldrT="[Tekst]" phldr="0"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ŚMIECIARKA JEDNOKOMOROWA – </a:t>
          </a:r>
          <a:r>
            <a:rPr lang="pl-PL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ODPADY ZMIESZANE </a:t>
          </a:r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 SZT.  </a:t>
          </a:r>
        </a:p>
      </dgm:t>
    </dgm:pt>
    <dgm:pt modelId="{99CF1E49-72CA-488A-BDD6-6EDDD880608C}" type="parTrans" cxnId="{D643BE36-B741-46AE-9E19-4BF453B5B581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D4737-F4C4-46BE-954B-AE7D3ACAC5CF}" type="sibTrans" cxnId="{D643BE36-B741-46AE-9E19-4BF453B5B581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DDAE2-4F69-4562-8700-522CAD065157}">
      <dgm:prSet phldrT="[Tekst]" phldr="0"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SAMOCHÓD CIĘŻAROWY Z ŻURAWIEM PRZENOŚNYM 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 SZT. </a:t>
          </a:r>
        </a:p>
      </dgm:t>
    </dgm:pt>
    <dgm:pt modelId="{54820FF5-43FF-4A67-9095-1C9AB1B43D81}" type="parTrans" cxnId="{751711CF-CAD2-461B-8D6B-03D1A620EF90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F92217-DF21-4CBA-8EE8-EB6A00412FC1}" type="sibTrans" cxnId="{751711CF-CAD2-461B-8D6B-03D1A620EF90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EA3FD-9546-43AD-81FF-79E83E650991}">
      <dgm:prSet phldrT="[Tekst]" phldr="0"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TIR „WALKING-FLOOR” 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 SZT. </a:t>
          </a:r>
        </a:p>
      </dgm:t>
    </dgm:pt>
    <dgm:pt modelId="{90233883-D785-4DC0-8A78-71B18A07423A}" type="parTrans" cxnId="{1B6914F3-5A6B-4A40-A9DA-408C670F7717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3D973-A48D-4971-997C-291A3F36B512}" type="sibTrans" cxnId="{1B6914F3-5A6B-4A40-A9DA-408C670F7717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28584-4F71-4003-8BC5-CEBA5C84C702}">
      <dgm:prSet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ŚMIECIARKA DWUKOMOROWA – </a:t>
          </a:r>
          <a:r>
            <a:rPr lang="pl-PL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ODPADY SEGREGOWANE </a:t>
          </a:r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 SZT.</a:t>
          </a:r>
        </a:p>
      </dgm:t>
    </dgm:pt>
    <dgm:pt modelId="{3A34398A-D612-4A1B-8752-D52EA90986ED}" type="parTrans" cxnId="{2C78A07B-11B3-4634-957B-29C2B6DA08F4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E6E2D-F567-47C8-B796-A00C238E481C}" type="sibTrans" cxnId="{2C78A07B-11B3-4634-957B-29C2B6DA08F4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E97E3-7C0B-488A-B8E9-CE969F1140C4}">
      <dgm:prSet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ŚMIECIARKA JEDNOKOMOROWA – </a:t>
          </a:r>
          <a:r>
            <a:rPr lang="pl-PL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ODPADY SEGREGOWANE </a:t>
          </a:r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 SZT. </a:t>
          </a:r>
        </a:p>
      </dgm:t>
    </dgm:pt>
    <dgm:pt modelId="{7B40D39E-F56D-4EFB-85EF-76E1E52E8249}" type="parTrans" cxnId="{0F9D7027-478F-4428-84E3-0A071EEB2FD3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936F5-0198-43F1-98EC-B54BBB33926E}" type="sibTrans" cxnId="{0F9D7027-478F-4428-84E3-0A071EEB2FD3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C3E11-8A70-4770-ACF9-03E42638E420}">
      <dgm:prSet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ŚMIECIARKA JEDNOKOMOROWA – </a:t>
          </a:r>
          <a:r>
            <a:rPr lang="pl-PL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BIOODPADY</a:t>
          </a:r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 SZT.</a:t>
          </a:r>
        </a:p>
      </dgm:t>
    </dgm:pt>
    <dgm:pt modelId="{9DAD74AB-A603-456E-87DB-096F90B8CDDD}" type="parTrans" cxnId="{1F90B850-53AA-4151-AC67-CF14D49AE7C0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9C3ED-1841-4E98-B6E3-62FB1A405444}" type="sibTrans" cxnId="{1F90B850-53AA-4151-AC67-CF14D49AE7C0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2BC83-3C5F-4B71-9937-E429E0E7F708}">
      <dgm:prSet/>
      <dgm:spPr/>
      <dgm:t>
        <a:bodyPr/>
        <a:lstStyle/>
        <a:p>
          <a:r>
            <a: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HAKOWIEC – </a:t>
          </a:r>
          <a:r>
            <a:rPr lang="pl-P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 SZT. </a:t>
          </a:r>
        </a:p>
      </dgm:t>
    </dgm:pt>
    <dgm:pt modelId="{95D11DC8-DAED-434D-9CAF-E57969C189A5}" type="parTrans" cxnId="{B10516AC-B316-4BE6-B2C7-99454DD862DF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22582-6973-40F4-A249-635DB9D76804}" type="sibTrans" cxnId="{B10516AC-B316-4BE6-B2C7-99454DD862DF}">
      <dgm:prSet/>
      <dgm:spPr/>
      <dgm:t>
        <a:bodyPr/>
        <a:lstStyle/>
        <a:p>
          <a:endParaRPr lang="pl-PL" b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2B075-D047-4935-9AC7-1216BD8A92DA}" type="pres">
      <dgm:prSet presAssocID="{9F07104D-915D-4A2D-8803-F2EF925A40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2B97E4-A9E8-4984-B655-812CE3D999DD}" type="pres">
      <dgm:prSet presAssocID="{7C95F67A-6EBB-490C-9116-F19AF2D799A3}" presName="parentLin" presStyleCnt="0"/>
      <dgm:spPr/>
    </dgm:pt>
    <dgm:pt modelId="{1E80EF19-69D9-4115-BBEF-0E977501C3BA}" type="pres">
      <dgm:prSet presAssocID="{7C95F67A-6EBB-490C-9116-F19AF2D799A3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96F45D9D-F5A2-46E9-B606-0F3C0F736512}" type="pres">
      <dgm:prSet presAssocID="{7C95F67A-6EBB-490C-9116-F19AF2D799A3}" presName="parentText" presStyleLbl="node1" presStyleIdx="0" presStyleCnt="7" custLinFactNeighborX="-2138" custLinFactNeighborY="448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09F948-1274-4799-B052-3DE4B7F9E89E}" type="pres">
      <dgm:prSet presAssocID="{7C95F67A-6EBB-490C-9116-F19AF2D799A3}" presName="negativeSpace" presStyleCnt="0"/>
      <dgm:spPr/>
    </dgm:pt>
    <dgm:pt modelId="{A9CE737A-2944-4747-8F06-6A0551F2D8FC}" type="pres">
      <dgm:prSet presAssocID="{7C95F67A-6EBB-490C-9116-F19AF2D799A3}" presName="childText" presStyleLbl="conFgAcc1" presStyleIdx="0" presStyleCnt="7">
        <dgm:presLayoutVars>
          <dgm:bulletEnabled val="1"/>
        </dgm:presLayoutVars>
      </dgm:prSet>
      <dgm:spPr/>
    </dgm:pt>
    <dgm:pt modelId="{62A01199-B76A-4111-8FD1-1526637B5D2A}" type="pres">
      <dgm:prSet presAssocID="{698D4737-F4C4-46BE-954B-AE7D3ACAC5CF}" presName="spaceBetweenRectangles" presStyleCnt="0"/>
      <dgm:spPr/>
    </dgm:pt>
    <dgm:pt modelId="{64EF207C-C3EF-46F7-B46A-1D0E25F5D370}" type="pres">
      <dgm:prSet presAssocID="{15A28584-4F71-4003-8BC5-CEBA5C84C702}" presName="parentLin" presStyleCnt="0"/>
      <dgm:spPr/>
    </dgm:pt>
    <dgm:pt modelId="{4861B1E6-2747-4D84-9C37-014EE38C2F94}" type="pres">
      <dgm:prSet presAssocID="{15A28584-4F71-4003-8BC5-CEBA5C84C702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4BCE002D-1EF1-4F96-8DF7-DB3B9A73EAF3}" type="pres">
      <dgm:prSet presAssocID="{15A28584-4F71-4003-8BC5-CEBA5C84C7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98C1EA-7CBC-47A7-A0D6-A8A49DCA651A}" type="pres">
      <dgm:prSet presAssocID="{15A28584-4F71-4003-8BC5-CEBA5C84C702}" presName="negativeSpace" presStyleCnt="0"/>
      <dgm:spPr/>
    </dgm:pt>
    <dgm:pt modelId="{12C9E324-2926-4341-AD8A-8E85079FCE1B}" type="pres">
      <dgm:prSet presAssocID="{15A28584-4F71-4003-8BC5-CEBA5C84C702}" presName="childText" presStyleLbl="conFgAcc1" presStyleIdx="1" presStyleCnt="7">
        <dgm:presLayoutVars>
          <dgm:bulletEnabled val="1"/>
        </dgm:presLayoutVars>
      </dgm:prSet>
      <dgm:spPr/>
    </dgm:pt>
    <dgm:pt modelId="{F844834A-4871-4538-A530-032E87DBB3DF}" type="pres">
      <dgm:prSet presAssocID="{5CDE6E2D-F567-47C8-B796-A00C238E481C}" presName="spaceBetweenRectangles" presStyleCnt="0"/>
      <dgm:spPr/>
    </dgm:pt>
    <dgm:pt modelId="{955ED491-2EF9-427D-A0B7-4B724F7EFCE6}" type="pres">
      <dgm:prSet presAssocID="{CE4E97E3-7C0B-488A-B8E9-CE969F1140C4}" presName="parentLin" presStyleCnt="0"/>
      <dgm:spPr/>
    </dgm:pt>
    <dgm:pt modelId="{D3A1F951-A623-488E-A26F-4AB59BAD501D}" type="pres">
      <dgm:prSet presAssocID="{CE4E97E3-7C0B-488A-B8E9-CE969F1140C4}" presName="parentLeftMargin" presStyleLbl="node1" presStyleIdx="1" presStyleCnt="7"/>
      <dgm:spPr/>
      <dgm:t>
        <a:bodyPr/>
        <a:lstStyle/>
        <a:p>
          <a:endParaRPr lang="pl-PL"/>
        </a:p>
      </dgm:t>
    </dgm:pt>
    <dgm:pt modelId="{112D3F0C-8EF1-4DE4-953A-96E909ED1F2D}" type="pres">
      <dgm:prSet presAssocID="{CE4E97E3-7C0B-488A-B8E9-CE969F1140C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1F95AA-D1F3-4D96-A564-3450F44AA088}" type="pres">
      <dgm:prSet presAssocID="{CE4E97E3-7C0B-488A-B8E9-CE969F1140C4}" presName="negativeSpace" presStyleCnt="0"/>
      <dgm:spPr/>
    </dgm:pt>
    <dgm:pt modelId="{A65F48EE-DE5D-494A-9AE1-2DF984346CCE}" type="pres">
      <dgm:prSet presAssocID="{CE4E97E3-7C0B-488A-B8E9-CE969F1140C4}" presName="childText" presStyleLbl="conFgAcc1" presStyleIdx="2" presStyleCnt="7">
        <dgm:presLayoutVars>
          <dgm:bulletEnabled val="1"/>
        </dgm:presLayoutVars>
      </dgm:prSet>
      <dgm:spPr/>
    </dgm:pt>
    <dgm:pt modelId="{737C5E53-95ED-4B38-B4D3-8A8DA5BEA7BA}" type="pres">
      <dgm:prSet presAssocID="{FE2936F5-0198-43F1-98EC-B54BBB33926E}" presName="spaceBetweenRectangles" presStyleCnt="0"/>
      <dgm:spPr/>
    </dgm:pt>
    <dgm:pt modelId="{EF3C2B60-43EF-4401-9569-6C053348348E}" type="pres">
      <dgm:prSet presAssocID="{F0DC3E11-8A70-4770-ACF9-03E42638E420}" presName="parentLin" presStyleCnt="0"/>
      <dgm:spPr/>
    </dgm:pt>
    <dgm:pt modelId="{3B25D228-7A29-406A-8284-096885CB42D1}" type="pres">
      <dgm:prSet presAssocID="{F0DC3E11-8A70-4770-ACF9-03E42638E420}" presName="parentLeftMargin" presStyleLbl="node1" presStyleIdx="2" presStyleCnt="7"/>
      <dgm:spPr/>
      <dgm:t>
        <a:bodyPr/>
        <a:lstStyle/>
        <a:p>
          <a:endParaRPr lang="pl-PL"/>
        </a:p>
      </dgm:t>
    </dgm:pt>
    <dgm:pt modelId="{BACD0E8C-B818-4C53-A70A-6FC6F0EE3051}" type="pres">
      <dgm:prSet presAssocID="{F0DC3E11-8A70-4770-ACF9-03E42638E42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9013E0-6291-463C-8439-2BA704D94095}" type="pres">
      <dgm:prSet presAssocID="{F0DC3E11-8A70-4770-ACF9-03E42638E420}" presName="negativeSpace" presStyleCnt="0"/>
      <dgm:spPr/>
    </dgm:pt>
    <dgm:pt modelId="{9FAAE8A5-3830-4693-8DD1-279E02175372}" type="pres">
      <dgm:prSet presAssocID="{F0DC3E11-8A70-4770-ACF9-03E42638E420}" presName="childText" presStyleLbl="conFgAcc1" presStyleIdx="3" presStyleCnt="7">
        <dgm:presLayoutVars>
          <dgm:bulletEnabled val="1"/>
        </dgm:presLayoutVars>
      </dgm:prSet>
      <dgm:spPr/>
    </dgm:pt>
    <dgm:pt modelId="{0903CCF6-8B88-4689-8A5E-E67C8A894D54}" type="pres">
      <dgm:prSet presAssocID="{C6B9C3ED-1841-4E98-B6E3-62FB1A405444}" presName="spaceBetweenRectangles" presStyleCnt="0"/>
      <dgm:spPr/>
    </dgm:pt>
    <dgm:pt modelId="{11647DA0-45A2-4882-A32B-33EADEB62425}" type="pres">
      <dgm:prSet presAssocID="{0592BC83-3C5F-4B71-9937-E429E0E7F708}" presName="parentLin" presStyleCnt="0"/>
      <dgm:spPr/>
    </dgm:pt>
    <dgm:pt modelId="{61831D37-4176-4264-B9C9-691AF3004F63}" type="pres">
      <dgm:prSet presAssocID="{0592BC83-3C5F-4B71-9937-E429E0E7F708}" presName="parentLeftMargin" presStyleLbl="node1" presStyleIdx="3" presStyleCnt="7"/>
      <dgm:spPr/>
      <dgm:t>
        <a:bodyPr/>
        <a:lstStyle/>
        <a:p>
          <a:endParaRPr lang="pl-PL"/>
        </a:p>
      </dgm:t>
    </dgm:pt>
    <dgm:pt modelId="{BFCB9FE6-5C28-453D-A8C8-99EF1C4A086F}" type="pres">
      <dgm:prSet presAssocID="{0592BC83-3C5F-4B71-9937-E429E0E7F70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FC3A6-2FA2-413B-9DCA-0B6C3A3AA22C}" type="pres">
      <dgm:prSet presAssocID="{0592BC83-3C5F-4B71-9937-E429E0E7F708}" presName="negativeSpace" presStyleCnt="0"/>
      <dgm:spPr/>
    </dgm:pt>
    <dgm:pt modelId="{9A0A7B7B-51F6-4FFF-838A-CCFE16B8DA40}" type="pres">
      <dgm:prSet presAssocID="{0592BC83-3C5F-4B71-9937-E429E0E7F708}" presName="childText" presStyleLbl="conFgAcc1" presStyleIdx="4" presStyleCnt="7">
        <dgm:presLayoutVars>
          <dgm:bulletEnabled val="1"/>
        </dgm:presLayoutVars>
      </dgm:prSet>
      <dgm:spPr/>
    </dgm:pt>
    <dgm:pt modelId="{921A0A68-7ABD-4C3D-B4F5-A30988291BAE}" type="pres">
      <dgm:prSet presAssocID="{66E22582-6973-40F4-A249-635DB9D76804}" presName="spaceBetweenRectangles" presStyleCnt="0"/>
      <dgm:spPr/>
    </dgm:pt>
    <dgm:pt modelId="{84F37F57-1864-4A56-9605-E3E4B77D3D3F}" type="pres">
      <dgm:prSet presAssocID="{58EDDAE2-4F69-4562-8700-522CAD065157}" presName="parentLin" presStyleCnt="0"/>
      <dgm:spPr/>
    </dgm:pt>
    <dgm:pt modelId="{52665A9A-DFC2-47A1-B055-72F33BF18A24}" type="pres">
      <dgm:prSet presAssocID="{58EDDAE2-4F69-4562-8700-522CAD065157}" presName="parentLeftMargin" presStyleLbl="node1" presStyleIdx="4" presStyleCnt="7"/>
      <dgm:spPr/>
      <dgm:t>
        <a:bodyPr/>
        <a:lstStyle/>
        <a:p>
          <a:endParaRPr lang="pl-PL"/>
        </a:p>
      </dgm:t>
    </dgm:pt>
    <dgm:pt modelId="{D900C5D2-B2FB-4717-86EC-65097CEA5C7A}" type="pres">
      <dgm:prSet presAssocID="{58EDDAE2-4F69-4562-8700-522CAD0651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7F5C84-9767-4C6D-9F78-E650A6600573}" type="pres">
      <dgm:prSet presAssocID="{58EDDAE2-4F69-4562-8700-522CAD065157}" presName="negativeSpace" presStyleCnt="0"/>
      <dgm:spPr/>
    </dgm:pt>
    <dgm:pt modelId="{DD68F745-B2BD-4D2F-8A65-29103881A057}" type="pres">
      <dgm:prSet presAssocID="{58EDDAE2-4F69-4562-8700-522CAD065157}" presName="childText" presStyleLbl="conFgAcc1" presStyleIdx="5" presStyleCnt="7">
        <dgm:presLayoutVars>
          <dgm:bulletEnabled val="1"/>
        </dgm:presLayoutVars>
      </dgm:prSet>
      <dgm:spPr/>
    </dgm:pt>
    <dgm:pt modelId="{50893EFA-29BE-4024-96A9-9F3887551F43}" type="pres">
      <dgm:prSet presAssocID="{C1F92217-DF21-4CBA-8EE8-EB6A00412FC1}" presName="spaceBetweenRectangles" presStyleCnt="0"/>
      <dgm:spPr/>
    </dgm:pt>
    <dgm:pt modelId="{D9982C5C-D10C-406F-A210-54EA624251AA}" type="pres">
      <dgm:prSet presAssocID="{618EA3FD-9546-43AD-81FF-79E83E650991}" presName="parentLin" presStyleCnt="0"/>
      <dgm:spPr/>
    </dgm:pt>
    <dgm:pt modelId="{27F9D90B-2BE5-4719-BA19-1CEAFB377D96}" type="pres">
      <dgm:prSet presAssocID="{618EA3FD-9546-43AD-81FF-79E83E650991}" presName="parentLeftMargin" presStyleLbl="node1" presStyleIdx="5" presStyleCnt="7"/>
      <dgm:spPr/>
      <dgm:t>
        <a:bodyPr/>
        <a:lstStyle/>
        <a:p>
          <a:endParaRPr lang="pl-PL"/>
        </a:p>
      </dgm:t>
    </dgm:pt>
    <dgm:pt modelId="{BC13E99B-626E-49E8-A9E2-3FFA29CB9DF8}" type="pres">
      <dgm:prSet presAssocID="{618EA3FD-9546-43AD-81FF-79E83E65099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CA5058-AEC5-4881-A05A-6C39C3C31EF6}" type="pres">
      <dgm:prSet presAssocID="{618EA3FD-9546-43AD-81FF-79E83E650991}" presName="negativeSpace" presStyleCnt="0"/>
      <dgm:spPr/>
    </dgm:pt>
    <dgm:pt modelId="{EB5C9669-C730-4E2E-9949-74D7429FC0C3}" type="pres">
      <dgm:prSet presAssocID="{618EA3FD-9546-43AD-81FF-79E83E65099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E86E4EE-B6ED-4D0C-8339-6EDA3C4AC52E}" type="presOf" srcId="{CE4E97E3-7C0B-488A-B8E9-CE969F1140C4}" destId="{D3A1F951-A623-488E-A26F-4AB59BAD501D}" srcOrd="0" destOrd="0" presId="urn:microsoft.com/office/officeart/2005/8/layout/list1"/>
    <dgm:cxn modelId="{B5D9A1E5-2B53-4D33-80BE-25293F3AF81D}" type="presOf" srcId="{618EA3FD-9546-43AD-81FF-79E83E650991}" destId="{BC13E99B-626E-49E8-A9E2-3FFA29CB9DF8}" srcOrd="1" destOrd="0" presId="urn:microsoft.com/office/officeart/2005/8/layout/list1"/>
    <dgm:cxn modelId="{43629F08-C4C0-4514-AAAD-F964D87B0889}" type="presOf" srcId="{58EDDAE2-4F69-4562-8700-522CAD065157}" destId="{52665A9A-DFC2-47A1-B055-72F33BF18A24}" srcOrd="0" destOrd="0" presId="urn:microsoft.com/office/officeart/2005/8/layout/list1"/>
    <dgm:cxn modelId="{30BC6748-0F52-46B5-8FCE-5F11E7A83C38}" type="presOf" srcId="{15A28584-4F71-4003-8BC5-CEBA5C84C702}" destId="{4861B1E6-2747-4D84-9C37-014EE38C2F94}" srcOrd="0" destOrd="0" presId="urn:microsoft.com/office/officeart/2005/8/layout/list1"/>
    <dgm:cxn modelId="{B10516AC-B316-4BE6-B2C7-99454DD862DF}" srcId="{9F07104D-915D-4A2D-8803-F2EF925A4092}" destId="{0592BC83-3C5F-4B71-9937-E429E0E7F708}" srcOrd="4" destOrd="0" parTransId="{95D11DC8-DAED-434D-9CAF-E57969C189A5}" sibTransId="{66E22582-6973-40F4-A249-635DB9D76804}"/>
    <dgm:cxn modelId="{8A2E2E77-A6CD-48AA-A993-FE74E410D6CD}" type="presOf" srcId="{F0DC3E11-8A70-4770-ACF9-03E42638E420}" destId="{BACD0E8C-B818-4C53-A70A-6FC6F0EE3051}" srcOrd="1" destOrd="0" presId="urn:microsoft.com/office/officeart/2005/8/layout/list1"/>
    <dgm:cxn modelId="{1F90B850-53AA-4151-AC67-CF14D49AE7C0}" srcId="{9F07104D-915D-4A2D-8803-F2EF925A4092}" destId="{F0DC3E11-8A70-4770-ACF9-03E42638E420}" srcOrd="3" destOrd="0" parTransId="{9DAD74AB-A603-456E-87DB-096F90B8CDDD}" sibTransId="{C6B9C3ED-1841-4E98-B6E3-62FB1A405444}"/>
    <dgm:cxn modelId="{7A186D1A-CE25-431F-B262-BC1C45623CBC}" type="presOf" srcId="{0592BC83-3C5F-4B71-9937-E429E0E7F708}" destId="{BFCB9FE6-5C28-453D-A8C8-99EF1C4A086F}" srcOrd="1" destOrd="0" presId="urn:microsoft.com/office/officeart/2005/8/layout/list1"/>
    <dgm:cxn modelId="{D643BE36-B741-46AE-9E19-4BF453B5B581}" srcId="{9F07104D-915D-4A2D-8803-F2EF925A4092}" destId="{7C95F67A-6EBB-490C-9116-F19AF2D799A3}" srcOrd="0" destOrd="0" parTransId="{99CF1E49-72CA-488A-BDD6-6EDDD880608C}" sibTransId="{698D4737-F4C4-46BE-954B-AE7D3ACAC5CF}"/>
    <dgm:cxn modelId="{DD18BC75-CC96-4388-A155-2FDC32B504D9}" type="presOf" srcId="{9F07104D-915D-4A2D-8803-F2EF925A4092}" destId="{FF62B075-D047-4935-9AC7-1216BD8A92DA}" srcOrd="0" destOrd="0" presId="urn:microsoft.com/office/officeart/2005/8/layout/list1"/>
    <dgm:cxn modelId="{751711CF-CAD2-461B-8D6B-03D1A620EF90}" srcId="{9F07104D-915D-4A2D-8803-F2EF925A4092}" destId="{58EDDAE2-4F69-4562-8700-522CAD065157}" srcOrd="5" destOrd="0" parTransId="{54820FF5-43FF-4A67-9095-1C9AB1B43D81}" sibTransId="{C1F92217-DF21-4CBA-8EE8-EB6A00412FC1}"/>
    <dgm:cxn modelId="{AA77FB78-473C-45C4-8110-85222E667EEB}" type="presOf" srcId="{15A28584-4F71-4003-8BC5-CEBA5C84C702}" destId="{4BCE002D-1EF1-4F96-8DF7-DB3B9A73EAF3}" srcOrd="1" destOrd="0" presId="urn:microsoft.com/office/officeart/2005/8/layout/list1"/>
    <dgm:cxn modelId="{1B6914F3-5A6B-4A40-A9DA-408C670F7717}" srcId="{9F07104D-915D-4A2D-8803-F2EF925A4092}" destId="{618EA3FD-9546-43AD-81FF-79E83E650991}" srcOrd="6" destOrd="0" parTransId="{90233883-D785-4DC0-8A78-71B18A07423A}" sibTransId="{D483D973-A48D-4971-997C-291A3F36B512}"/>
    <dgm:cxn modelId="{C62C1323-E31B-4F33-B593-EC3A6AB83D17}" type="presOf" srcId="{7C95F67A-6EBB-490C-9116-F19AF2D799A3}" destId="{1E80EF19-69D9-4115-BBEF-0E977501C3BA}" srcOrd="0" destOrd="0" presId="urn:microsoft.com/office/officeart/2005/8/layout/list1"/>
    <dgm:cxn modelId="{9875FFEB-6C23-4ACB-A607-973807CDBCE7}" type="presOf" srcId="{F0DC3E11-8A70-4770-ACF9-03E42638E420}" destId="{3B25D228-7A29-406A-8284-096885CB42D1}" srcOrd="0" destOrd="0" presId="urn:microsoft.com/office/officeart/2005/8/layout/list1"/>
    <dgm:cxn modelId="{33C8394D-AD24-42BD-AC4A-808301A8CCE0}" type="presOf" srcId="{58EDDAE2-4F69-4562-8700-522CAD065157}" destId="{D900C5D2-B2FB-4717-86EC-65097CEA5C7A}" srcOrd="1" destOrd="0" presId="urn:microsoft.com/office/officeart/2005/8/layout/list1"/>
    <dgm:cxn modelId="{7AB645F7-0AC1-436E-81CE-DE27D58D06CF}" type="presOf" srcId="{CE4E97E3-7C0B-488A-B8E9-CE969F1140C4}" destId="{112D3F0C-8EF1-4DE4-953A-96E909ED1F2D}" srcOrd="1" destOrd="0" presId="urn:microsoft.com/office/officeart/2005/8/layout/list1"/>
    <dgm:cxn modelId="{678CE714-EECA-486B-BBA0-B2198BA06FA0}" type="presOf" srcId="{618EA3FD-9546-43AD-81FF-79E83E650991}" destId="{27F9D90B-2BE5-4719-BA19-1CEAFB377D96}" srcOrd="0" destOrd="0" presId="urn:microsoft.com/office/officeart/2005/8/layout/list1"/>
    <dgm:cxn modelId="{DBB9301D-E6D4-4EB6-85A0-E8598825D50C}" type="presOf" srcId="{0592BC83-3C5F-4B71-9937-E429E0E7F708}" destId="{61831D37-4176-4264-B9C9-691AF3004F63}" srcOrd="0" destOrd="0" presId="urn:microsoft.com/office/officeart/2005/8/layout/list1"/>
    <dgm:cxn modelId="{0F9D7027-478F-4428-84E3-0A071EEB2FD3}" srcId="{9F07104D-915D-4A2D-8803-F2EF925A4092}" destId="{CE4E97E3-7C0B-488A-B8E9-CE969F1140C4}" srcOrd="2" destOrd="0" parTransId="{7B40D39E-F56D-4EFB-85EF-76E1E52E8249}" sibTransId="{FE2936F5-0198-43F1-98EC-B54BBB33926E}"/>
    <dgm:cxn modelId="{21818B28-E72B-48E4-9E43-3E5879252537}" type="presOf" srcId="{7C95F67A-6EBB-490C-9116-F19AF2D799A3}" destId="{96F45D9D-F5A2-46E9-B606-0F3C0F736512}" srcOrd="1" destOrd="0" presId="urn:microsoft.com/office/officeart/2005/8/layout/list1"/>
    <dgm:cxn modelId="{2C78A07B-11B3-4634-957B-29C2B6DA08F4}" srcId="{9F07104D-915D-4A2D-8803-F2EF925A4092}" destId="{15A28584-4F71-4003-8BC5-CEBA5C84C702}" srcOrd="1" destOrd="0" parTransId="{3A34398A-D612-4A1B-8752-D52EA90986ED}" sibTransId="{5CDE6E2D-F567-47C8-B796-A00C238E481C}"/>
    <dgm:cxn modelId="{24F02CEA-3FE0-4836-8563-C8738940E522}" type="presParOf" srcId="{FF62B075-D047-4935-9AC7-1216BD8A92DA}" destId="{222B97E4-A9E8-4984-B655-812CE3D999DD}" srcOrd="0" destOrd="0" presId="urn:microsoft.com/office/officeart/2005/8/layout/list1"/>
    <dgm:cxn modelId="{A2329C99-AFA6-4693-97B1-D17892D5B07A}" type="presParOf" srcId="{222B97E4-A9E8-4984-B655-812CE3D999DD}" destId="{1E80EF19-69D9-4115-BBEF-0E977501C3BA}" srcOrd="0" destOrd="0" presId="urn:microsoft.com/office/officeart/2005/8/layout/list1"/>
    <dgm:cxn modelId="{E88704C7-BA0B-406A-99B5-BB6BCE047D23}" type="presParOf" srcId="{222B97E4-A9E8-4984-B655-812CE3D999DD}" destId="{96F45D9D-F5A2-46E9-B606-0F3C0F736512}" srcOrd="1" destOrd="0" presId="urn:microsoft.com/office/officeart/2005/8/layout/list1"/>
    <dgm:cxn modelId="{0C2C9C6B-5D55-4FD1-AB35-AC8A68F62D8E}" type="presParOf" srcId="{FF62B075-D047-4935-9AC7-1216BD8A92DA}" destId="{9609F948-1274-4799-B052-3DE4B7F9E89E}" srcOrd="1" destOrd="0" presId="urn:microsoft.com/office/officeart/2005/8/layout/list1"/>
    <dgm:cxn modelId="{8B831D26-2BA7-4EA2-B9C4-EB18A6F44ADC}" type="presParOf" srcId="{FF62B075-D047-4935-9AC7-1216BD8A92DA}" destId="{A9CE737A-2944-4747-8F06-6A0551F2D8FC}" srcOrd="2" destOrd="0" presId="urn:microsoft.com/office/officeart/2005/8/layout/list1"/>
    <dgm:cxn modelId="{B409545C-C877-4AF5-A504-E77151B6B9B8}" type="presParOf" srcId="{FF62B075-D047-4935-9AC7-1216BD8A92DA}" destId="{62A01199-B76A-4111-8FD1-1526637B5D2A}" srcOrd="3" destOrd="0" presId="urn:microsoft.com/office/officeart/2005/8/layout/list1"/>
    <dgm:cxn modelId="{9C43E873-D6AA-4F0C-8781-2C72551F88D5}" type="presParOf" srcId="{FF62B075-D047-4935-9AC7-1216BD8A92DA}" destId="{64EF207C-C3EF-46F7-B46A-1D0E25F5D370}" srcOrd="4" destOrd="0" presId="urn:microsoft.com/office/officeart/2005/8/layout/list1"/>
    <dgm:cxn modelId="{1C2F595C-137A-46B7-9828-F9F67BF14739}" type="presParOf" srcId="{64EF207C-C3EF-46F7-B46A-1D0E25F5D370}" destId="{4861B1E6-2747-4D84-9C37-014EE38C2F94}" srcOrd="0" destOrd="0" presId="urn:microsoft.com/office/officeart/2005/8/layout/list1"/>
    <dgm:cxn modelId="{B6D64181-BA79-4C84-8196-638348535160}" type="presParOf" srcId="{64EF207C-C3EF-46F7-B46A-1D0E25F5D370}" destId="{4BCE002D-1EF1-4F96-8DF7-DB3B9A73EAF3}" srcOrd="1" destOrd="0" presId="urn:microsoft.com/office/officeart/2005/8/layout/list1"/>
    <dgm:cxn modelId="{65861B04-4D09-4EB9-B612-B9BAAFB7C9C0}" type="presParOf" srcId="{FF62B075-D047-4935-9AC7-1216BD8A92DA}" destId="{D998C1EA-7CBC-47A7-A0D6-A8A49DCA651A}" srcOrd="5" destOrd="0" presId="urn:microsoft.com/office/officeart/2005/8/layout/list1"/>
    <dgm:cxn modelId="{9E7B3DF3-64E6-46E6-B4C2-2D3C96BBB8AB}" type="presParOf" srcId="{FF62B075-D047-4935-9AC7-1216BD8A92DA}" destId="{12C9E324-2926-4341-AD8A-8E85079FCE1B}" srcOrd="6" destOrd="0" presId="urn:microsoft.com/office/officeart/2005/8/layout/list1"/>
    <dgm:cxn modelId="{3C231F14-D573-4D2B-81B9-B04FE1EEDEEF}" type="presParOf" srcId="{FF62B075-D047-4935-9AC7-1216BD8A92DA}" destId="{F844834A-4871-4538-A530-032E87DBB3DF}" srcOrd="7" destOrd="0" presId="urn:microsoft.com/office/officeart/2005/8/layout/list1"/>
    <dgm:cxn modelId="{65A6D28F-EDF7-42CE-A77A-C5E5A934E15D}" type="presParOf" srcId="{FF62B075-D047-4935-9AC7-1216BD8A92DA}" destId="{955ED491-2EF9-427D-A0B7-4B724F7EFCE6}" srcOrd="8" destOrd="0" presId="urn:microsoft.com/office/officeart/2005/8/layout/list1"/>
    <dgm:cxn modelId="{55FB148B-AEF2-413D-9CB7-F086BF7E313E}" type="presParOf" srcId="{955ED491-2EF9-427D-A0B7-4B724F7EFCE6}" destId="{D3A1F951-A623-488E-A26F-4AB59BAD501D}" srcOrd="0" destOrd="0" presId="urn:microsoft.com/office/officeart/2005/8/layout/list1"/>
    <dgm:cxn modelId="{6E488F4A-E992-4B8D-9CD9-6A86474D86E5}" type="presParOf" srcId="{955ED491-2EF9-427D-A0B7-4B724F7EFCE6}" destId="{112D3F0C-8EF1-4DE4-953A-96E909ED1F2D}" srcOrd="1" destOrd="0" presId="urn:microsoft.com/office/officeart/2005/8/layout/list1"/>
    <dgm:cxn modelId="{73F2F7FA-F341-4920-938D-28A2B5637F6F}" type="presParOf" srcId="{FF62B075-D047-4935-9AC7-1216BD8A92DA}" destId="{E81F95AA-D1F3-4D96-A564-3450F44AA088}" srcOrd="9" destOrd="0" presId="urn:microsoft.com/office/officeart/2005/8/layout/list1"/>
    <dgm:cxn modelId="{D267DE7C-C794-41BD-B4EA-CAFC1AB305DF}" type="presParOf" srcId="{FF62B075-D047-4935-9AC7-1216BD8A92DA}" destId="{A65F48EE-DE5D-494A-9AE1-2DF984346CCE}" srcOrd="10" destOrd="0" presId="urn:microsoft.com/office/officeart/2005/8/layout/list1"/>
    <dgm:cxn modelId="{D6DFA9C5-EA6E-419E-91F1-1B2983E9619B}" type="presParOf" srcId="{FF62B075-D047-4935-9AC7-1216BD8A92DA}" destId="{737C5E53-95ED-4B38-B4D3-8A8DA5BEA7BA}" srcOrd="11" destOrd="0" presId="urn:microsoft.com/office/officeart/2005/8/layout/list1"/>
    <dgm:cxn modelId="{ADC86ED6-DF24-422D-8C90-027F0E21D44A}" type="presParOf" srcId="{FF62B075-D047-4935-9AC7-1216BD8A92DA}" destId="{EF3C2B60-43EF-4401-9569-6C053348348E}" srcOrd="12" destOrd="0" presId="urn:microsoft.com/office/officeart/2005/8/layout/list1"/>
    <dgm:cxn modelId="{8730115B-C155-4D55-A853-8ED3DA689A6E}" type="presParOf" srcId="{EF3C2B60-43EF-4401-9569-6C053348348E}" destId="{3B25D228-7A29-406A-8284-096885CB42D1}" srcOrd="0" destOrd="0" presId="urn:microsoft.com/office/officeart/2005/8/layout/list1"/>
    <dgm:cxn modelId="{A8A1A020-5216-4982-B81D-CFC068A25D49}" type="presParOf" srcId="{EF3C2B60-43EF-4401-9569-6C053348348E}" destId="{BACD0E8C-B818-4C53-A70A-6FC6F0EE3051}" srcOrd="1" destOrd="0" presId="urn:microsoft.com/office/officeart/2005/8/layout/list1"/>
    <dgm:cxn modelId="{07349C70-C4E8-407A-A149-5B44A2C48B29}" type="presParOf" srcId="{FF62B075-D047-4935-9AC7-1216BD8A92DA}" destId="{F69013E0-6291-463C-8439-2BA704D94095}" srcOrd="13" destOrd="0" presId="urn:microsoft.com/office/officeart/2005/8/layout/list1"/>
    <dgm:cxn modelId="{52CA700B-7008-41AB-A971-13BF733B3D1D}" type="presParOf" srcId="{FF62B075-D047-4935-9AC7-1216BD8A92DA}" destId="{9FAAE8A5-3830-4693-8DD1-279E02175372}" srcOrd="14" destOrd="0" presId="urn:microsoft.com/office/officeart/2005/8/layout/list1"/>
    <dgm:cxn modelId="{09F49442-ABBE-43B8-8BAD-EE8E3D5F8EA6}" type="presParOf" srcId="{FF62B075-D047-4935-9AC7-1216BD8A92DA}" destId="{0903CCF6-8B88-4689-8A5E-E67C8A894D54}" srcOrd="15" destOrd="0" presId="urn:microsoft.com/office/officeart/2005/8/layout/list1"/>
    <dgm:cxn modelId="{18F5A3BD-0982-4F06-BDFD-5069D93EABA9}" type="presParOf" srcId="{FF62B075-D047-4935-9AC7-1216BD8A92DA}" destId="{11647DA0-45A2-4882-A32B-33EADEB62425}" srcOrd="16" destOrd="0" presId="urn:microsoft.com/office/officeart/2005/8/layout/list1"/>
    <dgm:cxn modelId="{C7BACF63-DF02-4B1E-B2CE-330BA685FADD}" type="presParOf" srcId="{11647DA0-45A2-4882-A32B-33EADEB62425}" destId="{61831D37-4176-4264-B9C9-691AF3004F63}" srcOrd="0" destOrd="0" presId="urn:microsoft.com/office/officeart/2005/8/layout/list1"/>
    <dgm:cxn modelId="{586AF3D9-13A6-48F3-BD5E-DD4322D0CFF7}" type="presParOf" srcId="{11647DA0-45A2-4882-A32B-33EADEB62425}" destId="{BFCB9FE6-5C28-453D-A8C8-99EF1C4A086F}" srcOrd="1" destOrd="0" presId="urn:microsoft.com/office/officeart/2005/8/layout/list1"/>
    <dgm:cxn modelId="{7D5B4E42-D17B-4B73-89F0-A68C94CD4AE5}" type="presParOf" srcId="{FF62B075-D047-4935-9AC7-1216BD8A92DA}" destId="{E89FC3A6-2FA2-413B-9DCA-0B6C3A3AA22C}" srcOrd="17" destOrd="0" presId="urn:microsoft.com/office/officeart/2005/8/layout/list1"/>
    <dgm:cxn modelId="{2A2B5FD9-2B7E-4B37-93FC-24CE22B2CFD4}" type="presParOf" srcId="{FF62B075-D047-4935-9AC7-1216BD8A92DA}" destId="{9A0A7B7B-51F6-4FFF-838A-CCFE16B8DA40}" srcOrd="18" destOrd="0" presId="urn:microsoft.com/office/officeart/2005/8/layout/list1"/>
    <dgm:cxn modelId="{E3DAC582-C6DC-43CE-8B1C-FDFCEEED5C00}" type="presParOf" srcId="{FF62B075-D047-4935-9AC7-1216BD8A92DA}" destId="{921A0A68-7ABD-4C3D-B4F5-A30988291BAE}" srcOrd="19" destOrd="0" presId="urn:microsoft.com/office/officeart/2005/8/layout/list1"/>
    <dgm:cxn modelId="{E0A0958F-44BE-49B3-B07A-A607EA83BECD}" type="presParOf" srcId="{FF62B075-D047-4935-9AC7-1216BD8A92DA}" destId="{84F37F57-1864-4A56-9605-E3E4B77D3D3F}" srcOrd="20" destOrd="0" presId="urn:microsoft.com/office/officeart/2005/8/layout/list1"/>
    <dgm:cxn modelId="{8108CD68-4154-4EAD-947E-285E30B8F06D}" type="presParOf" srcId="{84F37F57-1864-4A56-9605-E3E4B77D3D3F}" destId="{52665A9A-DFC2-47A1-B055-72F33BF18A24}" srcOrd="0" destOrd="0" presId="urn:microsoft.com/office/officeart/2005/8/layout/list1"/>
    <dgm:cxn modelId="{81C5DC02-A362-45CB-9C4F-853B75C1FF73}" type="presParOf" srcId="{84F37F57-1864-4A56-9605-E3E4B77D3D3F}" destId="{D900C5D2-B2FB-4717-86EC-65097CEA5C7A}" srcOrd="1" destOrd="0" presId="urn:microsoft.com/office/officeart/2005/8/layout/list1"/>
    <dgm:cxn modelId="{E983D7BC-9F7E-4BAE-B08C-4241FDFE5211}" type="presParOf" srcId="{FF62B075-D047-4935-9AC7-1216BD8A92DA}" destId="{0C7F5C84-9767-4C6D-9F78-E650A6600573}" srcOrd="21" destOrd="0" presId="urn:microsoft.com/office/officeart/2005/8/layout/list1"/>
    <dgm:cxn modelId="{8A5AC56B-20D6-499D-ABFE-BC365F68F90F}" type="presParOf" srcId="{FF62B075-D047-4935-9AC7-1216BD8A92DA}" destId="{DD68F745-B2BD-4D2F-8A65-29103881A057}" srcOrd="22" destOrd="0" presId="urn:microsoft.com/office/officeart/2005/8/layout/list1"/>
    <dgm:cxn modelId="{CEF720B1-E40C-4B62-8CAB-2A20730FA798}" type="presParOf" srcId="{FF62B075-D047-4935-9AC7-1216BD8A92DA}" destId="{50893EFA-29BE-4024-96A9-9F3887551F43}" srcOrd="23" destOrd="0" presId="urn:microsoft.com/office/officeart/2005/8/layout/list1"/>
    <dgm:cxn modelId="{B0EEDDBA-BF25-481A-A0E7-DAEA763D690F}" type="presParOf" srcId="{FF62B075-D047-4935-9AC7-1216BD8A92DA}" destId="{D9982C5C-D10C-406F-A210-54EA624251AA}" srcOrd="24" destOrd="0" presId="urn:microsoft.com/office/officeart/2005/8/layout/list1"/>
    <dgm:cxn modelId="{0391394A-D9F3-4530-87D3-949E74B151C8}" type="presParOf" srcId="{D9982C5C-D10C-406F-A210-54EA624251AA}" destId="{27F9D90B-2BE5-4719-BA19-1CEAFB377D96}" srcOrd="0" destOrd="0" presId="urn:microsoft.com/office/officeart/2005/8/layout/list1"/>
    <dgm:cxn modelId="{4772E2C8-2150-4DCB-8A6D-E1233F3E3E99}" type="presParOf" srcId="{D9982C5C-D10C-406F-A210-54EA624251AA}" destId="{BC13E99B-626E-49E8-A9E2-3FFA29CB9DF8}" srcOrd="1" destOrd="0" presId="urn:microsoft.com/office/officeart/2005/8/layout/list1"/>
    <dgm:cxn modelId="{0721D77D-3E73-48EE-932D-34156E033DE8}" type="presParOf" srcId="{FF62B075-D047-4935-9AC7-1216BD8A92DA}" destId="{28CA5058-AEC5-4881-A05A-6C39C3C31EF6}" srcOrd="25" destOrd="0" presId="urn:microsoft.com/office/officeart/2005/8/layout/list1"/>
    <dgm:cxn modelId="{424C5EE5-4B53-417B-98F6-3D7DCFD59213}" type="presParOf" srcId="{FF62B075-D047-4935-9AC7-1216BD8A92DA}" destId="{EB5C9669-C730-4E2E-9949-74D7429FC0C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A8DEE-49D7-4C04-8F8C-9C8944CB96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596F4A-3BD0-4760-AA46-0C2512F41232}">
      <dgm:prSet phldrT="[Tekst]" phldr="0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E9774E92-B709-41D0-9B4A-193DAA63CDB5}" type="parTrans" cxnId="{13F0CA67-3ADA-4F54-9930-A6F41BF2777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DA9F8-A178-4E60-8776-4306DD8E81E6}" type="sibTrans" cxnId="{13F0CA67-3ADA-4F54-9930-A6F41BF2777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AE2D9-204B-4BEA-B367-5800573A2517}">
      <dgm:prSet phldrT="[Tekst]" phldr="0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B8B17F35-451F-44A4-82CB-D308E5F67414}" type="parTrans" cxnId="{29D0CEE2-8B3A-4C3E-97F9-AA75F72C847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D2AF5-7879-49C5-9282-2344194E4338}" type="sibTrans" cxnId="{29D0CEE2-8B3A-4C3E-97F9-AA75F72C847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0BBFD-7B28-4A8D-8CD3-7AFFBF24C7F9}">
      <dgm:prSet phldrT="[Tekst]" phldr="0"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129B6FF4-2BFB-4EDF-85F1-E9E4D9058761}" type="parTrans" cxnId="{CFC5DC0F-F5A3-4BEA-9552-3588293780F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C7F07-9336-4FBA-9C71-1498ACF6B658}" type="sibTrans" cxnId="{CFC5DC0F-F5A3-4BEA-9552-3588293780F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8313C-4612-45B6-86B6-1A503090C605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B8475AC6-72B9-4EEF-9CC2-FAC8B0B8755F}" type="parTrans" cxnId="{4172FFD8-3976-4FAC-BF36-19793E780F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9E107-50DC-4C89-9ABB-2CDD8BFFDCED}" type="sibTrans" cxnId="{4172FFD8-3976-4FAC-BF36-19793E780F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904EE-AE34-43B7-9047-4FE2B811E8CD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E8C30CDE-3EA2-4AE6-B15D-351152F1D08B}" type="parTrans" cxnId="{4E4D3ADF-7CCA-4E65-955D-6F1FD94DD89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4F813-5138-466C-A5C4-36CB149A66E5}" type="sibTrans" cxnId="{4E4D3ADF-7CCA-4E65-955D-6F1FD94DD89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0F329-DF91-410D-9F82-3F3468A4B1EA}">
      <dgm:prSet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ZLECENIE ROZBUDOWY PSZOK-U W CZOŁOWIE PRZEZ URZĄD MIASTA I GMINY KÓRNIK – </a:t>
          </a:r>
          <a:r>
            <a: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WRZESIEŃ 2025</a:t>
          </a:r>
        </a:p>
      </dgm:t>
    </dgm:pt>
    <dgm:pt modelId="{38AC9EE8-82A1-42F8-B4FF-9E522FA40285}" type="parTrans" cxnId="{6BF8737E-5AF6-49FA-9613-891416B4FED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DE858-B1C5-493D-966F-5378298AF2D9}" type="sibTrans" cxnId="{6BF8737E-5AF6-49FA-9613-891416B4FED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D71E8-09AB-4570-86AD-8C7476499FBB}">
      <dgm:prSet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UMIESZCZENIE ZAPYTANIA OFERTOWEGO NA WYKONANIE KOMPLEKSOWEJ DOKUMENTACJI DLA ROZBUDOWY PSZOK-U W CZOŁOWIE – </a:t>
          </a:r>
          <a:r>
            <a: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GRUDZIEŃ 2025</a:t>
          </a:r>
        </a:p>
      </dgm:t>
    </dgm:pt>
    <dgm:pt modelId="{89C68281-5209-4F9B-A2D6-159E1D2E146C}" type="parTrans" cxnId="{CCF362B3-14FA-4389-B339-D893CDA62E2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E7E6F-B25E-4A35-870F-995CDF088610}" type="sibTrans" cxnId="{CCF362B3-14FA-4389-B339-D893CDA62E2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E34FF-133F-4FB5-BB2A-38DD50F031F0}">
      <dgm:prSet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WYKONAWCY (</a:t>
          </a:r>
          <a:r>
            <a:rPr lang="pl-PL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117 000 ZŁ NETTO</a:t>
          </a:r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GRUDZIEŃ 2025</a:t>
          </a:r>
        </a:p>
      </dgm:t>
    </dgm:pt>
    <dgm:pt modelId="{1428EBE2-40BC-4ABB-B531-37613159A7BA}" type="parTrans" cxnId="{21CC0980-0E8F-45F9-9C43-2D030727FDE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BAB6E-FCBF-4B80-998E-0FD25B0E8F81}" type="sibTrans" cxnId="{21CC0980-0E8F-45F9-9C43-2D030727FDE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5CA7F-8208-4F5B-902A-D1B8FC8F3E88}">
      <dgm:prSet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PODPISANIE UMOWY Z FIRMĄ CODEX – </a:t>
          </a:r>
          <a:r>
            <a: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STYCZEŃ 2026</a:t>
          </a:r>
        </a:p>
      </dgm:t>
    </dgm:pt>
    <dgm:pt modelId="{8C2FA3B2-F2B4-4C74-AFAE-1B08368A9675}" type="parTrans" cxnId="{8DB7B45C-060A-4A27-A74A-23C508177AA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9FD52-AD4C-4048-9EE3-53B9D6D5700B}" type="sibTrans" cxnId="{8DB7B45C-060A-4A27-A74A-23C508177AA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616E2-3892-4BFC-A800-041613CE5680}">
      <dgm:prSet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CZAS REALIZACJI – </a:t>
          </a:r>
          <a:r>
            <a: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DO 12 MIESIĘCY</a:t>
          </a:r>
        </a:p>
      </dgm:t>
    </dgm:pt>
    <dgm:pt modelId="{343BB746-A018-45CE-8986-00E1765C4700}" type="parTrans" cxnId="{B4CC33A2-159F-42DC-8C9D-7E34E5EED29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3511D-DDAC-4B65-BDDE-ADBBAA354A55}" type="sibTrans" cxnId="{B4CC33A2-159F-42DC-8C9D-7E34E5EED29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194F1-5F09-47C6-B080-00AA33F5AE42}" type="pres">
      <dgm:prSet presAssocID="{1D7A8DEE-49D7-4C04-8F8C-9C8944CB96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2CA63B-966F-42E4-ADED-D5F41B5EECCB}" type="pres">
      <dgm:prSet presAssocID="{60596F4A-3BD0-4760-AA46-0C2512F41232}" presName="composite" presStyleCnt="0"/>
      <dgm:spPr/>
    </dgm:pt>
    <dgm:pt modelId="{C34A73F5-3AAA-487E-BB52-3520847C8F0F}" type="pres">
      <dgm:prSet presAssocID="{60596F4A-3BD0-4760-AA46-0C2512F412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45610-75E4-4FA0-BF5B-C1E5CB28DE9E}" type="pres">
      <dgm:prSet presAssocID="{60596F4A-3BD0-4760-AA46-0C2512F41232}" presName="descendantText" presStyleLbl="alignAcc1" presStyleIdx="0" presStyleCnt="5" custLinFactNeighborX="-3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2C5E83-0213-4879-8004-AD0865E99093}" type="pres">
      <dgm:prSet presAssocID="{958DA9F8-A178-4E60-8776-4306DD8E81E6}" presName="sp" presStyleCnt="0"/>
      <dgm:spPr/>
    </dgm:pt>
    <dgm:pt modelId="{6E7FF01B-97AD-424A-A07F-C36C31E0C7A2}" type="pres">
      <dgm:prSet presAssocID="{829AE2D9-204B-4BEA-B367-5800573A2517}" presName="composite" presStyleCnt="0"/>
      <dgm:spPr/>
    </dgm:pt>
    <dgm:pt modelId="{CB02767D-4001-47FD-A06E-A1CE8ED4B9C5}" type="pres">
      <dgm:prSet presAssocID="{829AE2D9-204B-4BEA-B367-5800573A25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A6FF09-3F81-4219-906B-7D7B113F07BA}" type="pres">
      <dgm:prSet presAssocID="{829AE2D9-204B-4BEA-B367-5800573A251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482B5F-7E61-42DF-B52D-7159F2AD185B}" type="pres">
      <dgm:prSet presAssocID="{5C0D2AF5-7879-49C5-9282-2344194E4338}" presName="sp" presStyleCnt="0"/>
      <dgm:spPr/>
    </dgm:pt>
    <dgm:pt modelId="{803E1E89-2D6A-4A13-9740-D342DE0307BF}" type="pres">
      <dgm:prSet presAssocID="{8EA0BBFD-7B28-4A8D-8CD3-7AFFBF24C7F9}" presName="composite" presStyleCnt="0"/>
      <dgm:spPr/>
    </dgm:pt>
    <dgm:pt modelId="{3342A831-C93F-48D3-AD76-5439BD3C65AD}" type="pres">
      <dgm:prSet presAssocID="{8EA0BBFD-7B28-4A8D-8CD3-7AFFBF24C7F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B6E792-AC10-45A7-8340-F836CFD0A014}" type="pres">
      <dgm:prSet presAssocID="{8EA0BBFD-7B28-4A8D-8CD3-7AFFBF24C7F9}" presName="descendantText" presStyleLbl="alignAcc1" presStyleIdx="2" presStyleCnt="5" custLinFactNeighborX="-321" custLinFactNeighborY="76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7B4D7-CADC-4EAA-956C-0AB11B83437D}" type="pres">
      <dgm:prSet presAssocID="{DFEC7F07-9336-4FBA-9C71-1498ACF6B658}" presName="sp" presStyleCnt="0"/>
      <dgm:spPr/>
    </dgm:pt>
    <dgm:pt modelId="{81DCB515-9776-4753-BBF7-66D51C170A11}" type="pres">
      <dgm:prSet presAssocID="{FC88313C-4612-45B6-86B6-1A503090C605}" presName="composite" presStyleCnt="0"/>
      <dgm:spPr/>
    </dgm:pt>
    <dgm:pt modelId="{3655099E-67BA-4C91-BE1A-1C30EE236019}" type="pres">
      <dgm:prSet presAssocID="{FC88313C-4612-45B6-86B6-1A503090C60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7C99C9-279F-47FB-8481-9DD87123E3F4}" type="pres">
      <dgm:prSet presAssocID="{FC88313C-4612-45B6-86B6-1A503090C60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6B5A-93A0-4589-9351-4246A293A77D}" type="pres">
      <dgm:prSet presAssocID="{8C29E107-50DC-4C89-9ABB-2CDD8BFFDCED}" presName="sp" presStyleCnt="0"/>
      <dgm:spPr/>
    </dgm:pt>
    <dgm:pt modelId="{A01B5D34-8779-4377-99B6-3C3B850AC5E2}" type="pres">
      <dgm:prSet presAssocID="{EDD904EE-AE34-43B7-9047-4FE2B811E8CD}" presName="composite" presStyleCnt="0"/>
      <dgm:spPr/>
    </dgm:pt>
    <dgm:pt modelId="{02518333-0577-41D2-A7B5-321674BE0CD6}" type="pres">
      <dgm:prSet presAssocID="{EDD904EE-AE34-43B7-9047-4FE2B811E8C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C72BC2-DDAB-4DE4-AA26-7A08C23F5824}" type="pres">
      <dgm:prSet presAssocID="{EDD904EE-AE34-43B7-9047-4FE2B811E8CD}" presName="descendantText" presStyleLbl="alignAcc1" presStyleIdx="4" presStyleCnt="5" custLinFactNeighborX="2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C437F1-DBE4-44CC-89DA-25F20371E888}" type="presOf" srcId="{33A616E2-3892-4BFC-A800-041613CE5680}" destId="{4AC72BC2-DDAB-4DE4-AA26-7A08C23F5824}" srcOrd="0" destOrd="0" presId="urn:microsoft.com/office/officeart/2005/8/layout/chevron2"/>
    <dgm:cxn modelId="{3835C739-1D7D-44B6-A50B-4BFB563222C0}" type="presOf" srcId="{829AE2D9-204B-4BEA-B367-5800573A2517}" destId="{CB02767D-4001-47FD-A06E-A1CE8ED4B9C5}" srcOrd="0" destOrd="0" presId="urn:microsoft.com/office/officeart/2005/8/layout/chevron2"/>
    <dgm:cxn modelId="{29D0CEE2-8B3A-4C3E-97F9-AA75F72C8478}" srcId="{1D7A8DEE-49D7-4C04-8F8C-9C8944CB96E9}" destId="{829AE2D9-204B-4BEA-B367-5800573A2517}" srcOrd="1" destOrd="0" parTransId="{B8B17F35-451F-44A4-82CB-D308E5F67414}" sibTransId="{5C0D2AF5-7879-49C5-9282-2344194E4338}"/>
    <dgm:cxn modelId="{B4CC33A2-159F-42DC-8C9D-7E34E5EED298}" srcId="{EDD904EE-AE34-43B7-9047-4FE2B811E8CD}" destId="{33A616E2-3892-4BFC-A800-041613CE5680}" srcOrd="0" destOrd="0" parTransId="{343BB746-A018-45CE-8986-00E1765C4700}" sibTransId="{FEA3511D-DDAC-4B65-BDDE-ADBBAA354A55}"/>
    <dgm:cxn modelId="{CFC5DC0F-F5A3-4BEA-9552-3588293780F4}" srcId="{1D7A8DEE-49D7-4C04-8F8C-9C8944CB96E9}" destId="{8EA0BBFD-7B28-4A8D-8CD3-7AFFBF24C7F9}" srcOrd="2" destOrd="0" parTransId="{129B6FF4-2BFB-4EDF-85F1-E9E4D9058761}" sibTransId="{DFEC7F07-9336-4FBA-9C71-1498ACF6B658}"/>
    <dgm:cxn modelId="{F0DF314B-7AA3-4FA7-AAC7-088A99BE37DB}" type="presOf" srcId="{60596F4A-3BD0-4760-AA46-0C2512F41232}" destId="{C34A73F5-3AAA-487E-BB52-3520847C8F0F}" srcOrd="0" destOrd="0" presId="urn:microsoft.com/office/officeart/2005/8/layout/chevron2"/>
    <dgm:cxn modelId="{F6A54BBF-E59D-4919-84F0-AD2A8D614C11}" type="presOf" srcId="{1D7A8DEE-49D7-4C04-8F8C-9C8944CB96E9}" destId="{F22194F1-5F09-47C6-B080-00AA33F5AE42}" srcOrd="0" destOrd="0" presId="urn:microsoft.com/office/officeart/2005/8/layout/chevron2"/>
    <dgm:cxn modelId="{957D01FF-89D5-418D-ABF6-771FDC96A2AE}" type="presOf" srcId="{EDD904EE-AE34-43B7-9047-4FE2B811E8CD}" destId="{02518333-0577-41D2-A7B5-321674BE0CD6}" srcOrd="0" destOrd="0" presId="urn:microsoft.com/office/officeart/2005/8/layout/chevron2"/>
    <dgm:cxn modelId="{CC555574-53FF-4CD0-AD1F-91337BA4D792}" type="presOf" srcId="{8EA0BBFD-7B28-4A8D-8CD3-7AFFBF24C7F9}" destId="{3342A831-C93F-48D3-AD76-5439BD3C65AD}" srcOrd="0" destOrd="0" presId="urn:microsoft.com/office/officeart/2005/8/layout/chevron2"/>
    <dgm:cxn modelId="{8DB7B45C-060A-4A27-A74A-23C508177AA8}" srcId="{FC88313C-4612-45B6-86B6-1A503090C605}" destId="{F875CA7F-8208-4F5B-902A-D1B8FC8F3E88}" srcOrd="0" destOrd="0" parTransId="{8C2FA3B2-F2B4-4C74-AFAE-1B08368A9675}" sibTransId="{7079FD52-AD4C-4048-9EE3-53B9D6D5700B}"/>
    <dgm:cxn modelId="{34B84944-4DC5-4738-9153-3D1374091A82}" type="presOf" srcId="{FC88313C-4612-45B6-86B6-1A503090C605}" destId="{3655099E-67BA-4C91-BE1A-1C30EE236019}" srcOrd="0" destOrd="0" presId="urn:microsoft.com/office/officeart/2005/8/layout/chevron2"/>
    <dgm:cxn modelId="{13F0CA67-3ADA-4F54-9930-A6F41BF27774}" srcId="{1D7A8DEE-49D7-4C04-8F8C-9C8944CB96E9}" destId="{60596F4A-3BD0-4760-AA46-0C2512F41232}" srcOrd="0" destOrd="0" parTransId="{E9774E92-B709-41D0-9B4A-193DAA63CDB5}" sibTransId="{958DA9F8-A178-4E60-8776-4306DD8E81E6}"/>
    <dgm:cxn modelId="{CCF362B3-14FA-4389-B339-D893CDA62E27}" srcId="{829AE2D9-204B-4BEA-B367-5800573A2517}" destId="{D11D71E8-09AB-4570-86AD-8C7476499FBB}" srcOrd="0" destOrd="0" parTransId="{89C68281-5209-4F9B-A2D6-159E1D2E146C}" sibTransId="{E3CE7E6F-B25E-4A35-870F-995CDF088610}"/>
    <dgm:cxn modelId="{8522FD30-1F07-4C39-A0E5-7F390E92788A}" type="presOf" srcId="{5640F329-DF91-410D-9F82-3F3468A4B1EA}" destId="{1A545610-75E4-4FA0-BF5B-C1E5CB28DE9E}" srcOrd="0" destOrd="0" presId="urn:microsoft.com/office/officeart/2005/8/layout/chevron2"/>
    <dgm:cxn modelId="{6BF8737E-5AF6-49FA-9613-891416B4FED0}" srcId="{60596F4A-3BD0-4760-AA46-0C2512F41232}" destId="{5640F329-DF91-410D-9F82-3F3468A4B1EA}" srcOrd="0" destOrd="0" parTransId="{38AC9EE8-82A1-42F8-B4FF-9E522FA40285}" sibTransId="{B53DE858-B1C5-493D-966F-5378298AF2D9}"/>
    <dgm:cxn modelId="{21CC0980-0E8F-45F9-9C43-2D030727FDE8}" srcId="{8EA0BBFD-7B28-4A8D-8CD3-7AFFBF24C7F9}" destId="{53CE34FF-133F-4FB5-BB2A-38DD50F031F0}" srcOrd="0" destOrd="0" parTransId="{1428EBE2-40BC-4ABB-B531-37613159A7BA}" sibTransId="{4DEBAB6E-FCBF-4B80-998E-0FD25B0E8F81}"/>
    <dgm:cxn modelId="{65379AC0-323E-48C5-B438-43712019F8CF}" type="presOf" srcId="{F875CA7F-8208-4F5B-902A-D1B8FC8F3E88}" destId="{9F7C99C9-279F-47FB-8481-9DD87123E3F4}" srcOrd="0" destOrd="0" presId="urn:microsoft.com/office/officeart/2005/8/layout/chevron2"/>
    <dgm:cxn modelId="{4E4D3ADF-7CCA-4E65-955D-6F1FD94DD897}" srcId="{1D7A8DEE-49D7-4C04-8F8C-9C8944CB96E9}" destId="{EDD904EE-AE34-43B7-9047-4FE2B811E8CD}" srcOrd="4" destOrd="0" parTransId="{E8C30CDE-3EA2-4AE6-B15D-351152F1D08B}" sibTransId="{0E94F813-5138-466C-A5C4-36CB149A66E5}"/>
    <dgm:cxn modelId="{5BE81CE9-15CC-4631-A97E-000B170826B3}" type="presOf" srcId="{53CE34FF-133F-4FB5-BB2A-38DD50F031F0}" destId="{02B6E792-AC10-45A7-8340-F836CFD0A014}" srcOrd="0" destOrd="0" presId="urn:microsoft.com/office/officeart/2005/8/layout/chevron2"/>
    <dgm:cxn modelId="{4172FFD8-3976-4FAC-BF36-19793E780FEE}" srcId="{1D7A8DEE-49D7-4C04-8F8C-9C8944CB96E9}" destId="{FC88313C-4612-45B6-86B6-1A503090C605}" srcOrd="3" destOrd="0" parTransId="{B8475AC6-72B9-4EEF-9CC2-FAC8B0B8755F}" sibTransId="{8C29E107-50DC-4C89-9ABB-2CDD8BFFDCED}"/>
    <dgm:cxn modelId="{0C3F2BA9-F670-4DD5-8676-561E88F3550F}" type="presOf" srcId="{D11D71E8-09AB-4570-86AD-8C7476499FBB}" destId="{AEA6FF09-3F81-4219-906B-7D7B113F07BA}" srcOrd="0" destOrd="0" presId="urn:microsoft.com/office/officeart/2005/8/layout/chevron2"/>
    <dgm:cxn modelId="{9C2C5447-1309-416C-A105-FA747F684B79}" type="presParOf" srcId="{F22194F1-5F09-47C6-B080-00AA33F5AE42}" destId="{BC2CA63B-966F-42E4-ADED-D5F41B5EECCB}" srcOrd="0" destOrd="0" presId="urn:microsoft.com/office/officeart/2005/8/layout/chevron2"/>
    <dgm:cxn modelId="{5866FB97-5467-483F-A8F9-A9C604E0A1F0}" type="presParOf" srcId="{BC2CA63B-966F-42E4-ADED-D5F41B5EECCB}" destId="{C34A73F5-3AAA-487E-BB52-3520847C8F0F}" srcOrd="0" destOrd="0" presId="urn:microsoft.com/office/officeart/2005/8/layout/chevron2"/>
    <dgm:cxn modelId="{F29AC8D9-2B03-447A-8594-80A80799FABE}" type="presParOf" srcId="{BC2CA63B-966F-42E4-ADED-D5F41B5EECCB}" destId="{1A545610-75E4-4FA0-BF5B-C1E5CB28DE9E}" srcOrd="1" destOrd="0" presId="urn:microsoft.com/office/officeart/2005/8/layout/chevron2"/>
    <dgm:cxn modelId="{51109EB2-758D-488A-AF15-DF6B2C1C927F}" type="presParOf" srcId="{F22194F1-5F09-47C6-B080-00AA33F5AE42}" destId="{802C5E83-0213-4879-8004-AD0865E99093}" srcOrd="1" destOrd="0" presId="urn:microsoft.com/office/officeart/2005/8/layout/chevron2"/>
    <dgm:cxn modelId="{8C2D9864-9C54-4896-B531-CD7D755A9907}" type="presParOf" srcId="{F22194F1-5F09-47C6-B080-00AA33F5AE42}" destId="{6E7FF01B-97AD-424A-A07F-C36C31E0C7A2}" srcOrd="2" destOrd="0" presId="urn:microsoft.com/office/officeart/2005/8/layout/chevron2"/>
    <dgm:cxn modelId="{366583E7-BDD8-4A4B-B2F9-F87CF0EEB26A}" type="presParOf" srcId="{6E7FF01B-97AD-424A-A07F-C36C31E0C7A2}" destId="{CB02767D-4001-47FD-A06E-A1CE8ED4B9C5}" srcOrd="0" destOrd="0" presId="urn:microsoft.com/office/officeart/2005/8/layout/chevron2"/>
    <dgm:cxn modelId="{A81F36D3-AF16-4184-9324-5319D285D76B}" type="presParOf" srcId="{6E7FF01B-97AD-424A-A07F-C36C31E0C7A2}" destId="{AEA6FF09-3F81-4219-906B-7D7B113F07BA}" srcOrd="1" destOrd="0" presId="urn:microsoft.com/office/officeart/2005/8/layout/chevron2"/>
    <dgm:cxn modelId="{4ACB871B-A4E7-420E-BB6E-CEC9BE02286B}" type="presParOf" srcId="{F22194F1-5F09-47C6-B080-00AA33F5AE42}" destId="{52482B5F-7E61-42DF-B52D-7159F2AD185B}" srcOrd="3" destOrd="0" presId="urn:microsoft.com/office/officeart/2005/8/layout/chevron2"/>
    <dgm:cxn modelId="{5B250E45-09A6-4A67-9694-4F8C7FC901EB}" type="presParOf" srcId="{F22194F1-5F09-47C6-B080-00AA33F5AE42}" destId="{803E1E89-2D6A-4A13-9740-D342DE0307BF}" srcOrd="4" destOrd="0" presId="urn:microsoft.com/office/officeart/2005/8/layout/chevron2"/>
    <dgm:cxn modelId="{C9704778-CA67-4FD4-BF6C-2BA6CA99A9A4}" type="presParOf" srcId="{803E1E89-2D6A-4A13-9740-D342DE0307BF}" destId="{3342A831-C93F-48D3-AD76-5439BD3C65AD}" srcOrd="0" destOrd="0" presId="urn:microsoft.com/office/officeart/2005/8/layout/chevron2"/>
    <dgm:cxn modelId="{EB2E0F5F-A64F-446E-AEF2-2A67F17A7F02}" type="presParOf" srcId="{803E1E89-2D6A-4A13-9740-D342DE0307BF}" destId="{02B6E792-AC10-45A7-8340-F836CFD0A014}" srcOrd="1" destOrd="0" presId="urn:microsoft.com/office/officeart/2005/8/layout/chevron2"/>
    <dgm:cxn modelId="{C6A1A6D6-4D96-47D5-9EBA-90A46E222F97}" type="presParOf" srcId="{F22194F1-5F09-47C6-B080-00AA33F5AE42}" destId="{F4B7B4D7-CADC-4EAA-956C-0AB11B83437D}" srcOrd="5" destOrd="0" presId="urn:microsoft.com/office/officeart/2005/8/layout/chevron2"/>
    <dgm:cxn modelId="{1E15806D-8064-453F-AAE1-32D4D1C0671C}" type="presParOf" srcId="{F22194F1-5F09-47C6-B080-00AA33F5AE42}" destId="{81DCB515-9776-4753-BBF7-66D51C170A11}" srcOrd="6" destOrd="0" presId="urn:microsoft.com/office/officeart/2005/8/layout/chevron2"/>
    <dgm:cxn modelId="{D82AC8E3-6DA7-4740-8FF7-65E2EEE4BDEC}" type="presParOf" srcId="{81DCB515-9776-4753-BBF7-66D51C170A11}" destId="{3655099E-67BA-4C91-BE1A-1C30EE236019}" srcOrd="0" destOrd="0" presId="urn:microsoft.com/office/officeart/2005/8/layout/chevron2"/>
    <dgm:cxn modelId="{1C1F57D3-64CB-45E2-9132-6E02D831DD4A}" type="presParOf" srcId="{81DCB515-9776-4753-BBF7-66D51C170A11}" destId="{9F7C99C9-279F-47FB-8481-9DD87123E3F4}" srcOrd="1" destOrd="0" presId="urn:microsoft.com/office/officeart/2005/8/layout/chevron2"/>
    <dgm:cxn modelId="{13B07638-0601-4B57-B9E2-D747DECEB8F8}" type="presParOf" srcId="{F22194F1-5F09-47C6-B080-00AA33F5AE42}" destId="{4BBD6B5A-93A0-4589-9351-4246A293A77D}" srcOrd="7" destOrd="0" presId="urn:microsoft.com/office/officeart/2005/8/layout/chevron2"/>
    <dgm:cxn modelId="{F9F2D781-A700-4C1C-8285-416AD7FA284F}" type="presParOf" srcId="{F22194F1-5F09-47C6-B080-00AA33F5AE42}" destId="{A01B5D34-8779-4377-99B6-3C3B850AC5E2}" srcOrd="8" destOrd="0" presId="urn:microsoft.com/office/officeart/2005/8/layout/chevron2"/>
    <dgm:cxn modelId="{9FB14D7B-C5BE-402B-BEDB-839C69EB7433}" type="presParOf" srcId="{A01B5D34-8779-4377-99B6-3C3B850AC5E2}" destId="{02518333-0577-41D2-A7B5-321674BE0CD6}" srcOrd="0" destOrd="0" presId="urn:microsoft.com/office/officeart/2005/8/layout/chevron2"/>
    <dgm:cxn modelId="{F485E715-5D1C-46F9-BE2A-AB8EAFA1DB38}" type="presParOf" srcId="{A01B5D34-8779-4377-99B6-3C3B850AC5E2}" destId="{4AC72BC2-DDAB-4DE4-AA26-7A08C23F58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27A29-DE1C-4C59-8E99-089332C21210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41D583-ECDB-4EE6-A131-68E7D7D1FD3A}">
      <dgm:prSet phldrT="[Tekst]" phldr="0"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KARTA INFORMACYJNA PRZEDSIĘWZIĘCIA</a:t>
          </a:r>
        </a:p>
      </dgm:t>
    </dgm:pt>
    <dgm:pt modelId="{A9966D39-D5D1-492E-B7D3-C9CF49E3953A}" type="parTrans" cxnId="{809A5BC7-172D-44D8-95F7-6EE806415C64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6BE1B-C8AE-4572-8EA8-4C0861AFB780}" type="sibTrans" cxnId="{809A5BC7-172D-44D8-95F7-6EE806415C64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6F7CC-4FBF-4648-BC38-C6F97598FCD8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DECYZJA ŚRODOWISKOWA</a:t>
          </a:r>
        </a:p>
      </dgm:t>
    </dgm:pt>
    <dgm:pt modelId="{BC5041F4-4AFA-4653-95E3-FD5764676261}" type="parTrans" cxnId="{EAC99110-D799-471E-97F1-D6EEE750B8AC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9D141-E501-4470-8064-E8C0BCA28BB4}" type="sibTrans" cxnId="{EAC99110-D799-471E-97F1-D6EEE750B8AC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D3EC4-5ED8-4EC6-9DE4-909687FD5FAB}">
      <dgm:prSet phldrT="[Tekst]" phldr="0"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DECYZJA O USTALENIU LOKALIZACJI INWSTYCJI CELU PUBLICZNEGO</a:t>
          </a:r>
        </a:p>
      </dgm:t>
    </dgm:pt>
    <dgm:pt modelId="{4FD060C7-6F34-4145-A0EE-BA204ABB4CFD}" type="parTrans" cxnId="{F1EA79C8-EBB4-4B5B-8E0B-8A43BB949CF5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1D116-6947-4A27-9572-A1D2C9F98883}" type="sibTrans" cxnId="{F1EA79C8-EBB4-4B5B-8E0B-8A43BB949CF5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71D71-69CC-4D86-9A8B-F16ECBE06128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OPERAT WODNOPRAWNY</a:t>
          </a:r>
        </a:p>
      </dgm:t>
    </dgm:pt>
    <dgm:pt modelId="{4B885C6A-C6AB-4B49-870D-4954D8804274}" type="parTrans" cxnId="{4F64E988-B5FA-4C11-A580-3D99BA16F0BD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23241-F648-4ECB-9A37-FCA1731D8223}" type="sibTrans" cxnId="{4F64E988-B5FA-4C11-A580-3D99BA16F0BD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6BE45B-05B6-412B-9441-354B458EE845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POZWOLENIE WODNOPRAWNE </a:t>
          </a:r>
        </a:p>
      </dgm:t>
    </dgm:pt>
    <dgm:pt modelId="{B2C846D9-64ED-4010-BA8A-CDEDEA56DA8A}" type="parTrans" cxnId="{9B5641B8-474E-4EA4-9FFD-08E453A160D5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76BFB-E537-4498-842D-58BDF6B17CE9}" type="sibTrans" cxnId="{9B5641B8-474E-4EA4-9FFD-08E453A160D5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B6061-1382-4E45-804D-49CF438C90E4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OPERAT PRZECIWPOŻAROWY </a:t>
          </a:r>
        </a:p>
      </dgm:t>
    </dgm:pt>
    <dgm:pt modelId="{E37318BC-5AE5-4F04-AD2F-35FD227401AB}" type="parTrans" cxnId="{FAEA1AF3-B91B-45EB-934F-2019E1DBB01E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F23B9-A06F-4FC7-B34F-C9876B02E2D7}" type="sibTrans" cxnId="{FAEA1AF3-B91B-45EB-934F-2019E1DBB01E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D08D3-33A2-4DB9-B89D-3134F6189D7D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UZGODNIENIE Z RZECZOZNAWCĄ DS. ZABEZPIECZEŃ PRZECIWPOŻAROWYCH</a:t>
          </a:r>
        </a:p>
      </dgm:t>
    </dgm:pt>
    <dgm:pt modelId="{946C862C-D3A6-4EA4-806B-32A07E8F6F80}" type="parTrans" cxnId="{F8954282-2BDF-40BB-B69A-2FB612CF67D9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466C2-B92E-4A07-A645-AF83F8C95151}" type="sibTrans" cxnId="{F8954282-2BDF-40BB-B69A-2FB612CF67D9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E6AFB-3854-4BC3-A4A7-D0C8CA49686C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PROJEKT BUDOWLANY</a:t>
          </a:r>
        </a:p>
      </dgm:t>
    </dgm:pt>
    <dgm:pt modelId="{39C356CA-92DE-4E73-9206-C263B99315E5}" type="parTrans" cxnId="{BCEE37B1-783D-4A9B-A9D6-3FF638AAD3C2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230FF-801A-4E60-BD67-AD55BB5B877C}" type="sibTrans" cxnId="{BCEE37B1-783D-4A9B-A9D6-3FF638AAD3C2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6BB91-9E75-49F4-9F39-8049B1E0F1D5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POZWOLENIE NA BUDOWĘ</a:t>
          </a:r>
        </a:p>
      </dgm:t>
    </dgm:pt>
    <dgm:pt modelId="{C8356902-6A34-48C3-9529-0967B71C56B0}" type="parTrans" cxnId="{B4C24F62-C523-4D6D-8815-17C5929E7924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2AD66-DB28-4F07-9590-8AC00287F652}" type="sibTrans" cxnId="{B4C24F62-C523-4D6D-8815-17C5929E7924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5C6B7-ADAC-4DF4-80DA-70B5B03BA61D}">
      <dgm:prSet phldrT="[Tekst]" phldr="0" custT="1"/>
      <dgm:spPr/>
      <dgm:t>
        <a:bodyPr/>
        <a:lstStyle/>
        <a:p>
          <a:r>
            <a:rPr lang="pl-PL"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KOSZTORYSY I PRZEDMIARY ROBÓT</a:t>
          </a:r>
        </a:p>
      </dgm:t>
    </dgm:pt>
    <dgm:pt modelId="{33B1A5FF-F932-45EF-9CA6-8C839DC614ED}" type="parTrans" cxnId="{F50CD3CF-610B-496B-B84E-81ABB2A55E01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20AED-C303-4C52-9F7F-F3C825A36372}" type="sibTrans" cxnId="{F50CD3CF-610B-496B-B84E-81ABB2A55E01}">
      <dgm:prSet/>
      <dgm:spPr/>
      <dgm:t>
        <a:bodyPr/>
        <a:lstStyle/>
        <a:p>
          <a:endParaRPr lang="pl-PL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A195F-C4BE-477F-BE76-928AEA6A4A56}">
      <dgm:prSet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ZLECENIE ROZBUDOWY PSZOK-U W CZOŁOWIE PRZEZ URZĄD MIASTA I GMINY KÓRNIK – </a:t>
          </a:r>
          <a:r>
            <a:rPr lang="pl-PL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WRZESIEŃ 2025</a:t>
          </a:r>
        </a:p>
      </dgm:t>
    </dgm:pt>
    <dgm:pt modelId="{F6BFC9E8-8143-43F5-B0A2-F916FAFABB9B}" type="parTrans" cxnId="{7CC307A5-4571-44B3-8934-4F199893574A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52C91-249B-4FD3-AE61-39FC6A3E13BA}" type="sibTrans" cxnId="{7CC307A5-4571-44B3-8934-4F199893574A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3E543-4DA3-4ED9-822E-FF35B08D5F91}">
      <dgm:prSet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UMIESZCZENIE ZAPYTANIA OFERTOWEGO NA WYKONANIE KOMPLEKSOWEJ DOKUMENTACJI – </a:t>
          </a:r>
          <a:r>
            <a:rPr lang="pl-PL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GRUDZIEŃ 2025</a:t>
          </a:r>
        </a:p>
      </dgm:t>
    </dgm:pt>
    <dgm:pt modelId="{40C54B0A-5595-4C79-A7A2-55905BB186D5}" type="parTrans" cxnId="{EB09169B-6833-4212-951A-D4CFDE993BBD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1DB6C-6D33-4C3B-AD89-18E6A1602215}" type="sibTrans" cxnId="{EB09169B-6833-4212-951A-D4CFDE993BBD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4415E-648A-4985-9760-432FF7596E69}">
      <dgm:prSet custT="1"/>
      <dgm:spPr/>
      <dgm:t>
        <a:bodyPr/>
        <a:lstStyle/>
        <a:p>
          <a:r>
            <a:rPr lang="pl-PL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KONCEPCJA PLANOWANEJ INWESTYCJI</a:t>
          </a:r>
        </a:p>
      </dgm:t>
    </dgm:pt>
    <dgm:pt modelId="{3015B0F3-048E-4DF2-A340-E3CEAAC76B69}" type="parTrans" cxnId="{FAF7FB8C-6AB9-4488-B80B-4AA185F0C822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A5BBC-81B8-4343-98A0-7EC4460C3934}" type="sibTrans" cxnId="{FAF7FB8C-6AB9-4488-B80B-4AA185F0C822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A4FF-4162-49CB-B733-73DD33F35D04}">
      <dgm:prSet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WYKONAWCY (</a:t>
          </a:r>
          <a:r>
            <a:rPr lang="pl-PL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117 000 ZŁ NETTO</a:t>
          </a:r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pl-PL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GRUDZIEŃ 2025</a:t>
          </a:r>
        </a:p>
      </dgm:t>
    </dgm:pt>
    <dgm:pt modelId="{F51D0EBD-59CB-47DA-BBCF-F5AEA05D16F5}" type="parTrans" cxnId="{987BBA40-CC00-4F20-8BBD-E2B879A44353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E23CB4-7785-409B-8256-84AC49F23D3C}" type="sibTrans" cxnId="{987BBA40-CC00-4F20-8BBD-E2B879A44353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A8BD9-203C-4267-9382-976F3A930506}">
      <dgm:prSet custT="1"/>
      <dgm:spPr/>
      <dgm:t>
        <a:bodyPr/>
        <a:lstStyle/>
        <a:p>
          <a:r>
            <a: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PODPISANIE UMOWY Z FIRMĄ CODEX – </a:t>
          </a:r>
          <a:r>
            <a:rPr lang="pl-PL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STYCZEŃ 2026</a:t>
          </a:r>
        </a:p>
      </dgm:t>
    </dgm:pt>
    <dgm:pt modelId="{91634BBF-9CB4-467C-B24A-26A3E96AF8C8}" type="parTrans" cxnId="{D080DA93-545F-48A9-8014-394CFEED03F4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FB091-F1C4-4FCB-991A-432938C0F294}" type="sibTrans" cxnId="{D080DA93-545F-48A9-8014-394CFEED03F4}">
      <dgm:prSet/>
      <dgm:spPr/>
      <dgm:t>
        <a:bodyPr/>
        <a:lstStyle/>
        <a:p>
          <a:endParaRPr lang="pl-P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13957-AA89-4541-9EA0-313E7D24DDFA}" type="pres">
      <dgm:prSet presAssocID="{BA327A29-DE1C-4C59-8E99-089332C212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80A5E7E-31A3-41C8-805B-DA8D88EBDEE4}" type="pres">
      <dgm:prSet presAssocID="{35B5C6B7-ADAC-4DF4-80DA-70B5B03BA61D}" presName="boxAndChildren" presStyleCnt="0"/>
      <dgm:spPr/>
    </dgm:pt>
    <dgm:pt modelId="{80B14AF3-9631-4E4B-8007-46AADCBE1918}" type="pres">
      <dgm:prSet presAssocID="{35B5C6B7-ADAC-4DF4-80DA-70B5B03BA61D}" presName="parentTextBox" presStyleLbl="node1" presStyleIdx="0" presStyleCnt="15"/>
      <dgm:spPr/>
      <dgm:t>
        <a:bodyPr/>
        <a:lstStyle/>
        <a:p>
          <a:endParaRPr lang="pl-PL"/>
        </a:p>
      </dgm:t>
    </dgm:pt>
    <dgm:pt modelId="{52F241BC-762F-4AFC-8C5A-A8658A42BF7F}" type="pres">
      <dgm:prSet presAssocID="{F662AD66-DB28-4F07-9590-8AC00287F652}" presName="sp" presStyleCnt="0"/>
      <dgm:spPr/>
    </dgm:pt>
    <dgm:pt modelId="{C8D6679F-5557-4BA6-BCB4-FC008A37634B}" type="pres">
      <dgm:prSet presAssocID="{D3D6BB91-9E75-49F4-9F39-8049B1E0F1D5}" presName="arrowAndChildren" presStyleCnt="0"/>
      <dgm:spPr/>
    </dgm:pt>
    <dgm:pt modelId="{F8DDB23C-E480-45A3-9B9A-741390942CDE}" type="pres">
      <dgm:prSet presAssocID="{D3D6BB91-9E75-49F4-9F39-8049B1E0F1D5}" presName="parentTextArrow" presStyleLbl="node1" presStyleIdx="1" presStyleCnt="15" custLinFactNeighborX="163" custLinFactNeighborY="6310"/>
      <dgm:spPr/>
      <dgm:t>
        <a:bodyPr/>
        <a:lstStyle/>
        <a:p>
          <a:endParaRPr lang="pl-PL"/>
        </a:p>
      </dgm:t>
    </dgm:pt>
    <dgm:pt modelId="{AA823EFB-E005-4D70-B6CE-26A3CFFACBDF}" type="pres">
      <dgm:prSet presAssocID="{25B230FF-801A-4E60-BD67-AD55BB5B877C}" presName="sp" presStyleCnt="0"/>
      <dgm:spPr/>
    </dgm:pt>
    <dgm:pt modelId="{B6779964-27EE-44B1-A092-D568C7AD3673}" type="pres">
      <dgm:prSet presAssocID="{9A3E6AFB-3854-4BC3-A4A7-D0C8CA49686C}" presName="arrowAndChildren" presStyleCnt="0"/>
      <dgm:spPr/>
    </dgm:pt>
    <dgm:pt modelId="{DE11BE8D-C1FD-4023-A53D-6BCA3C3765B2}" type="pres">
      <dgm:prSet presAssocID="{9A3E6AFB-3854-4BC3-A4A7-D0C8CA49686C}" presName="parentTextArrow" presStyleLbl="node1" presStyleIdx="2" presStyleCnt="15"/>
      <dgm:spPr/>
      <dgm:t>
        <a:bodyPr/>
        <a:lstStyle/>
        <a:p>
          <a:endParaRPr lang="pl-PL"/>
        </a:p>
      </dgm:t>
    </dgm:pt>
    <dgm:pt modelId="{4F55C66D-9C7C-4B74-9C2C-23288EFF6F29}" type="pres">
      <dgm:prSet presAssocID="{750466C2-B92E-4A07-A645-AF83F8C95151}" presName="sp" presStyleCnt="0"/>
      <dgm:spPr/>
    </dgm:pt>
    <dgm:pt modelId="{C0AC6F6C-5140-4452-9E66-8DD12B0DCC6F}" type="pres">
      <dgm:prSet presAssocID="{89BD08D3-33A2-4DB9-B89D-3134F6189D7D}" presName="arrowAndChildren" presStyleCnt="0"/>
      <dgm:spPr/>
    </dgm:pt>
    <dgm:pt modelId="{E2E89DED-5FFD-44D7-8FFA-E9A6D3922556}" type="pres">
      <dgm:prSet presAssocID="{89BD08D3-33A2-4DB9-B89D-3134F6189D7D}" presName="parentTextArrow" presStyleLbl="node1" presStyleIdx="3" presStyleCnt="15"/>
      <dgm:spPr/>
      <dgm:t>
        <a:bodyPr/>
        <a:lstStyle/>
        <a:p>
          <a:endParaRPr lang="pl-PL"/>
        </a:p>
      </dgm:t>
    </dgm:pt>
    <dgm:pt modelId="{8C98A048-730B-485B-9300-FF982D09B752}" type="pres">
      <dgm:prSet presAssocID="{E4CF23B9-A06F-4FC7-B34F-C9876B02E2D7}" presName="sp" presStyleCnt="0"/>
      <dgm:spPr/>
    </dgm:pt>
    <dgm:pt modelId="{24746EB1-D5FF-4BD8-8E76-907D62228F03}" type="pres">
      <dgm:prSet presAssocID="{AD4B6061-1382-4E45-804D-49CF438C90E4}" presName="arrowAndChildren" presStyleCnt="0"/>
      <dgm:spPr/>
    </dgm:pt>
    <dgm:pt modelId="{95B1F5F6-E078-43CC-9523-EA741AA64ED9}" type="pres">
      <dgm:prSet presAssocID="{AD4B6061-1382-4E45-804D-49CF438C90E4}" presName="parentTextArrow" presStyleLbl="node1" presStyleIdx="4" presStyleCnt="15"/>
      <dgm:spPr/>
      <dgm:t>
        <a:bodyPr/>
        <a:lstStyle/>
        <a:p>
          <a:endParaRPr lang="pl-PL"/>
        </a:p>
      </dgm:t>
    </dgm:pt>
    <dgm:pt modelId="{1F88F476-D4E1-4346-A881-DFFBE7137762}" type="pres">
      <dgm:prSet presAssocID="{E6776BFB-E537-4498-842D-58BDF6B17CE9}" presName="sp" presStyleCnt="0"/>
      <dgm:spPr/>
    </dgm:pt>
    <dgm:pt modelId="{EB04C77E-7A03-42DE-A111-456A54A5F377}" type="pres">
      <dgm:prSet presAssocID="{CC6BE45B-05B6-412B-9441-354B458EE845}" presName="arrowAndChildren" presStyleCnt="0"/>
      <dgm:spPr/>
    </dgm:pt>
    <dgm:pt modelId="{C8893AC2-1D58-416E-BF2F-0A90EEF8333E}" type="pres">
      <dgm:prSet presAssocID="{CC6BE45B-05B6-412B-9441-354B458EE845}" presName="parentTextArrow" presStyleLbl="node1" presStyleIdx="5" presStyleCnt="15"/>
      <dgm:spPr/>
      <dgm:t>
        <a:bodyPr/>
        <a:lstStyle/>
        <a:p>
          <a:endParaRPr lang="pl-PL"/>
        </a:p>
      </dgm:t>
    </dgm:pt>
    <dgm:pt modelId="{4205CD2F-FFDB-4D13-8705-FA9B286018BE}" type="pres">
      <dgm:prSet presAssocID="{68123241-F648-4ECB-9A37-FCA1731D8223}" presName="sp" presStyleCnt="0"/>
      <dgm:spPr/>
    </dgm:pt>
    <dgm:pt modelId="{A7784BE4-E21B-4C02-84CE-4A19353730F5}" type="pres">
      <dgm:prSet presAssocID="{D6671D71-69CC-4D86-9A8B-F16ECBE06128}" presName="arrowAndChildren" presStyleCnt="0"/>
      <dgm:spPr/>
    </dgm:pt>
    <dgm:pt modelId="{D36C4F8B-FFBB-4391-A6D9-EA35516A5079}" type="pres">
      <dgm:prSet presAssocID="{D6671D71-69CC-4D86-9A8B-F16ECBE06128}" presName="parentTextArrow" presStyleLbl="node1" presStyleIdx="6" presStyleCnt="15"/>
      <dgm:spPr/>
      <dgm:t>
        <a:bodyPr/>
        <a:lstStyle/>
        <a:p>
          <a:endParaRPr lang="pl-PL"/>
        </a:p>
      </dgm:t>
    </dgm:pt>
    <dgm:pt modelId="{BCE6F1F7-BA82-4803-9DE6-E2E42BAEB5C6}" type="pres">
      <dgm:prSet presAssocID="{B7B1D116-6947-4A27-9572-A1D2C9F98883}" presName="sp" presStyleCnt="0"/>
      <dgm:spPr/>
    </dgm:pt>
    <dgm:pt modelId="{701C4ECB-E168-48B3-892A-DA44B1D4906D}" type="pres">
      <dgm:prSet presAssocID="{52AD3EC4-5ED8-4EC6-9DE4-909687FD5FAB}" presName="arrowAndChildren" presStyleCnt="0"/>
      <dgm:spPr/>
    </dgm:pt>
    <dgm:pt modelId="{ADBEF95D-75A2-4C04-BB46-C634DCCBE916}" type="pres">
      <dgm:prSet presAssocID="{52AD3EC4-5ED8-4EC6-9DE4-909687FD5FAB}" presName="parentTextArrow" presStyleLbl="node1" presStyleIdx="7" presStyleCnt="15"/>
      <dgm:spPr/>
      <dgm:t>
        <a:bodyPr/>
        <a:lstStyle/>
        <a:p>
          <a:endParaRPr lang="pl-PL"/>
        </a:p>
      </dgm:t>
    </dgm:pt>
    <dgm:pt modelId="{ECD2DE21-E2E9-4609-A01E-3BC8B049651F}" type="pres">
      <dgm:prSet presAssocID="{AE09D141-E501-4470-8064-E8C0BCA28BB4}" presName="sp" presStyleCnt="0"/>
      <dgm:spPr/>
    </dgm:pt>
    <dgm:pt modelId="{B08262D9-258D-4FA1-9B88-A335E877609C}" type="pres">
      <dgm:prSet presAssocID="{A2A6F7CC-4FBF-4648-BC38-C6F97598FCD8}" presName="arrowAndChildren" presStyleCnt="0"/>
      <dgm:spPr/>
    </dgm:pt>
    <dgm:pt modelId="{715C1705-5C0D-43C7-8405-7A8C4EAAC72E}" type="pres">
      <dgm:prSet presAssocID="{A2A6F7CC-4FBF-4648-BC38-C6F97598FCD8}" presName="parentTextArrow" presStyleLbl="node1" presStyleIdx="8" presStyleCnt="15"/>
      <dgm:spPr/>
      <dgm:t>
        <a:bodyPr/>
        <a:lstStyle/>
        <a:p>
          <a:endParaRPr lang="pl-PL"/>
        </a:p>
      </dgm:t>
    </dgm:pt>
    <dgm:pt modelId="{0C52CB5B-868A-4959-834B-62D60C8C4C28}" type="pres">
      <dgm:prSet presAssocID="{BA26BE1B-C8AE-4572-8EA8-4C0861AFB780}" presName="sp" presStyleCnt="0"/>
      <dgm:spPr/>
    </dgm:pt>
    <dgm:pt modelId="{64206329-9D9E-4905-8DDA-8D61376CBF4E}" type="pres">
      <dgm:prSet presAssocID="{3741D583-ECDB-4EE6-A131-68E7D7D1FD3A}" presName="arrowAndChildren" presStyleCnt="0"/>
      <dgm:spPr/>
    </dgm:pt>
    <dgm:pt modelId="{3D2006B3-F3AD-4151-A018-70633816FEFA}" type="pres">
      <dgm:prSet presAssocID="{3741D583-ECDB-4EE6-A131-68E7D7D1FD3A}" presName="parentTextArrow" presStyleLbl="node1" presStyleIdx="9" presStyleCnt="15"/>
      <dgm:spPr/>
      <dgm:t>
        <a:bodyPr/>
        <a:lstStyle/>
        <a:p>
          <a:endParaRPr lang="pl-PL"/>
        </a:p>
      </dgm:t>
    </dgm:pt>
    <dgm:pt modelId="{1BFC6CB2-9622-4AA5-A629-7904FDCC2215}" type="pres">
      <dgm:prSet presAssocID="{BEEA5BBC-81B8-4343-98A0-7EC4460C3934}" presName="sp" presStyleCnt="0"/>
      <dgm:spPr/>
    </dgm:pt>
    <dgm:pt modelId="{0B75B627-A6BC-41D2-9E8E-C188827AB72C}" type="pres">
      <dgm:prSet presAssocID="{3794415E-648A-4985-9760-432FF7596E69}" presName="arrowAndChildren" presStyleCnt="0"/>
      <dgm:spPr/>
    </dgm:pt>
    <dgm:pt modelId="{60A02181-8CA6-47ED-B04B-23A6C99C0CDE}" type="pres">
      <dgm:prSet presAssocID="{3794415E-648A-4985-9760-432FF7596E69}" presName="parentTextArrow" presStyleLbl="node1" presStyleIdx="10" presStyleCnt="15"/>
      <dgm:spPr/>
      <dgm:t>
        <a:bodyPr/>
        <a:lstStyle/>
        <a:p>
          <a:endParaRPr lang="pl-PL"/>
        </a:p>
      </dgm:t>
    </dgm:pt>
    <dgm:pt modelId="{86164EB1-65FC-482D-AD21-3405B49EC37A}" type="pres">
      <dgm:prSet presAssocID="{39CFB091-F1C4-4FCB-991A-432938C0F294}" presName="sp" presStyleCnt="0"/>
      <dgm:spPr/>
    </dgm:pt>
    <dgm:pt modelId="{34AEA0F5-97DE-4496-93D0-AA5AF1BB0002}" type="pres">
      <dgm:prSet presAssocID="{B9EA8BD9-203C-4267-9382-976F3A930506}" presName="arrowAndChildren" presStyleCnt="0"/>
      <dgm:spPr/>
    </dgm:pt>
    <dgm:pt modelId="{206F15EB-44B1-4DD3-9344-9F68FBDC0177}" type="pres">
      <dgm:prSet presAssocID="{B9EA8BD9-203C-4267-9382-976F3A930506}" presName="parentTextArrow" presStyleLbl="node1" presStyleIdx="11" presStyleCnt="15"/>
      <dgm:spPr/>
      <dgm:t>
        <a:bodyPr/>
        <a:lstStyle/>
        <a:p>
          <a:endParaRPr lang="pl-PL"/>
        </a:p>
      </dgm:t>
    </dgm:pt>
    <dgm:pt modelId="{BA222BAA-B24F-4C52-ABE1-FCF0F68DEB3A}" type="pres">
      <dgm:prSet presAssocID="{E1E23CB4-7785-409B-8256-84AC49F23D3C}" presName="sp" presStyleCnt="0"/>
      <dgm:spPr/>
    </dgm:pt>
    <dgm:pt modelId="{F138A115-DB42-45FA-B50D-B1BCC61CC88C}" type="pres">
      <dgm:prSet presAssocID="{D569A4FF-4162-49CB-B733-73DD33F35D04}" presName="arrowAndChildren" presStyleCnt="0"/>
      <dgm:spPr/>
    </dgm:pt>
    <dgm:pt modelId="{3F1A2E15-FF3D-416F-A900-F8841AFBF8D2}" type="pres">
      <dgm:prSet presAssocID="{D569A4FF-4162-49CB-B733-73DD33F35D04}" presName="parentTextArrow" presStyleLbl="node1" presStyleIdx="12" presStyleCnt="15"/>
      <dgm:spPr/>
      <dgm:t>
        <a:bodyPr/>
        <a:lstStyle/>
        <a:p>
          <a:endParaRPr lang="pl-PL"/>
        </a:p>
      </dgm:t>
    </dgm:pt>
    <dgm:pt modelId="{A75C6EE4-B25B-4AA6-965A-0BFD99ABF953}" type="pres">
      <dgm:prSet presAssocID="{CC41DB6C-6D33-4C3B-AD89-18E6A1602215}" presName="sp" presStyleCnt="0"/>
      <dgm:spPr/>
    </dgm:pt>
    <dgm:pt modelId="{3388F27C-B157-40B3-A813-0B7010A9E95F}" type="pres">
      <dgm:prSet presAssocID="{E223E543-4DA3-4ED9-822E-FF35B08D5F91}" presName="arrowAndChildren" presStyleCnt="0"/>
      <dgm:spPr/>
    </dgm:pt>
    <dgm:pt modelId="{E2AE3F63-3FB9-4955-91F4-7E28F8DCE6C3}" type="pres">
      <dgm:prSet presAssocID="{E223E543-4DA3-4ED9-822E-FF35B08D5F91}" presName="parentTextArrow" presStyleLbl="node1" presStyleIdx="13" presStyleCnt="15"/>
      <dgm:spPr/>
      <dgm:t>
        <a:bodyPr/>
        <a:lstStyle/>
        <a:p>
          <a:endParaRPr lang="pl-PL"/>
        </a:p>
      </dgm:t>
    </dgm:pt>
    <dgm:pt modelId="{D56991FF-8B83-4CBD-8554-3CA21510F042}" type="pres">
      <dgm:prSet presAssocID="{6AE52C91-249B-4FD3-AE61-39FC6A3E13BA}" presName="sp" presStyleCnt="0"/>
      <dgm:spPr/>
    </dgm:pt>
    <dgm:pt modelId="{0DC05814-C93E-4A89-A87B-5C3F454BF5B7}" type="pres">
      <dgm:prSet presAssocID="{FEBA195F-C4BE-477F-BE76-928AEA6A4A56}" presName="arrowAndChildren" presStyleCnt="0"/>
      <dgm:spPr/>
    </dgm:pt>
    <dgm:pt modelId="{0F4BD2D0-3266-4189-AEC0-3799BC3E0E26}" type="pres">
      <dgm:prSet presAssocID="{FEBA195F-C4BE-477F-BE76-928AEA6A4A56}" presName="parentTextArrow" presStyleLbl="node1" presStyleIdx="14" presStyleCnt="15"/>
      <dgm:spPr/>
      <dgm:t>
        <a:bodyPr/>
        <a:lstStyle/>
        <a:p>
          <a:endParaRPr lang="pl-PL"/>
        </a:p>
      </dgm:t>
    </dgm:pt>
  </dgm:ptLst>
  <dgm:cxnLst>
    <dgm:cxn modelId="{77AF7B43-8CCA-426E-829A-14C174F2F98A}" type="presOf" srcId="{35B5C6B7-ADAC-4DF4-80DA-70B5B03BA61D}" destId="{80B14AF3-9631-4E4B-8007-46AADCBE1918}" srcOrd="0" destOrd="0" presId="urn:microsoft.com/office/officeart/2005/8/layout/process4"/>
    <dgm:cxn modelId="{41F7EBB9-0866-4C2F-A042-8B1DACC00D6C}" type="presOf" srcId="{B9EA8BD9-203C-4267-9382-976F3A930506}" destId="{206F15EB-44B1-4DD3-9344-9F68FBDC0177}" srcOrd="0" destOrd="0" presId="urn:microsoft.com/office/officeart/2005/8/layout/process4"/>
    <dgm:cxn modelId="{6D17173A-2993-4104-A359-365A59B3243E}" type="presOf" srcId="{E223E543-4DA3-4ED9-822E-FF35B08D5F91}" destId="{E2AE3F63-3FB9-4955-91F4-7E28F8DCE6C3}" srcOrd="0" destOrd="0" presId="urn:microsoft.com/office/officeart/2005/8/layout/process4"/>
    <dgm:cxn modelId="{EAC99110-D799-471E-97F1-D6EEE750B8AC}" srcId="{BA327A29-DE1C-4C59-8E99-089332C21210}" destId="{A2A6F7CC-4FBF-4648-BC38-C6F97598FCD8}" srcOrd="6" destOrd="0" parTransId="{BC5041F4-4AFA-4653-95E3-FD5764676261}" sibTransId="{AE09D141-E501-4470-8064-E8C0BCA28BB4}"/>
    <dgm:cxn modelId="{990CCB31-02E0-43DF-BA53-B9B618619FB8}" type="presOf" srcId="{A2A6F7CC-4FBF-4648-BC38-C6F97598FCD8}" destId="{715C1705-5C0D-43C7-8405-7A8C4EAAC72E}" srcOrd="0" destOrd="0" presId="urn:microsoft.com/office/officeart/2005/8/layout/process4"/>
    <dgm:cxn modelId="{F1EA79C8-EBB4-4B5B-8E0B-8A43BB949CF5}" srcId="{BA327A29-DE1C-4C59-8E99-089332C21210}" destId="{52AD3EC4-5ED8-4EC6-9DE4-909687FD5FAB}" srcOrd="7" destOrd="0" parTransId="{4FD060C7-6F34-4145-A0EE-BA204ABB4CFD}" sibTransId="{B7B1D116-6947-4A27-9572-A1D2C9F98883}"/>
    <dgm:cxn modelId="{03641627-AA75-4528-9B21-FA8F62A3AC72}" type="presOf" srcId="{BA327A29-DE1C-4C59-8E99-089332C21210}" destId="{B7113957-AA89-4541-9EA0-313E7D24DDFA}" srcOrd="0" destOrd="0" presId="urn:microsoft.com/office/officeart/2005/8/layout/process4"/>
    <dgm:cxn modelId="{00118DD0-332A-48BE-AAFF-C68D4B2F1475}" type="presOf" srcId="{D6671D71-69CC-4D86-9A8B-F16ECBE06128}" destId="{D36C4F8B-FFBB-4391-A6D9-EA35516A5079}" srcOrd="0" destOrd="0" presId="urn:microsoft.com/office/officeart/2005/8/layout/process4"/>
    <dgm:cxn modelId="{8D3BA321-28D9-442D-B2D0-6224521997DF}" type="presOf" srcId="{9A3E6AFB-3854-4BC3-A4A7-D0C8CA49686C}" destId="{DE11BE8D-C1FD-4023-A53D-6BCA3C3765B2}" srcOrd="0" destOrd="0" presId="urn:microsoft.com/office/officeart/2005/8/layout/process4"/>
    <dgm:cxn modelId="{B1BDC2BA-ABDC-4C1A-AC08-44AA7BFF74BE}" type="presOf" srcId="{CC6BE45B-05B6-412B-9441-354B458EE845}" destId="{C8893AC2-1D58-416E-BF2F-0A90EEF8333E}" srcOrd="0" destOrd="0" presId="urn:microsoft.com/office/officeart/2005/8/layout/process4"/>
    <dgm:cxn modelId="{FAEA1AF3-B91B-45EB-934F-2019E1DBB01E}" srcId="{BA327A29-DE1C-4C59-8E99-089332C21210}" destId="{AD4B6061-1382-4E45-804D-49CF438C90E4}" srcOrd="10" destOrd="0" parTransId="{E37318BC-5AE5-4F04-AD2F-35FD227401AB}" sibTransId="{E4CF23B9-A06F-4FC7-B34F-C9876B02E2D7}"/>
    <dgm:cxn modelId="{090980ED-4185-4F57-B38E-892551AE05CA}" type="presOf" srcId="{52AD3EC4-5ED8-4EC6-9DE4-909687FD5FAB}" destId="{ADBEF95D-75A2-4C04-BB46-C634DCCBE916}" srcOrd="0" destOrd="0" presId="urn:microsoft.com/office/officeart/2005/8/layout/process4"/>
    <dgm:cxn modelId="{D080DA93-545F-48A9-8014-394CFEED03F4}" srcId="{BA327A29-DE1C-4C59-8E99-089332C21210}" destId="{B9EA8BD9-203C-4267-9382-976F3A930506}" srcOrd="3" destOrd="0" parTransId="{91634BBF-9CB4-467C-B24A-26A3E96AF8C8}" sibTransId="{39CFB091-F1C4-4FCB-991A-432938C0F294}"/>
    <dgm:cxn modelId="{809A5BC7-172D-44D8-95F7-6EE806415C64}" srcId="{BA327A29-DE1C-4C59-8E99-089332C21210}" destId="{3741D583-ECDB-4EE6-A131-68E7D7D1FD3A}" srcOrd="5" destOrd="0" parTransId="{A9966D39-D5D1-492E-B7D3-C9CF49E3953A}" sibTransId="{BA26BE1B-C8AE-4572-8EA8-4C0861AFB780}"/>
    <dgm:cxn modelId="{F8954282-2BDF-40BB-B69A-2FB612CF67D9}" srcId="{BA327A29-DE1C-4C59-8E99-089332C21210}" destId="{89BD08D3-33A2-4DB9-B89D-3134F6189D7D}" srcOrd="11" destOrd="0" parTransId="{946C862C-D3A6-4EA4-806B-32A07E8F6F80}" sibTransId="{750466C2-B92E-4A07-A645-AF83F8C95151}"/>
    <dgm:cxn modelId="{9B5641B8-474E-4EA4-9FFD-08E453A160D5}" srcId="{BA327A29-DE1C-4C59-8E99-089332C21210}" destId="{CC6BE45B-05B6-412B-9441-354B458EE845}" srcOrd="9" destOrd="0" parTransId="{B2C846D9-64ED-4010-BA8A-CDEDEA56DA8A}" sibTransId="{E6776BFB-E537-4498-842D-58BDF6B17CE9}"/>
    <dgm:cxn modelId="{FAF7FB8C-6AB9-4488-B80B-4AA185F0C822}" srcId="{BA327A29-DE1C-4C59-8E99-089332C21210}" destId="{3794415E-648A-4985-9760-432FF7596E69}" srcOrd="4" destOrd="0" parTransId="{3015B0F3-048E-4DF2-A340-E3CEAAC76B69}" sibTransId="{BEEA5BBC-81B8-4343-98A0-7EC4460C3934}"/>
    <dgm:cxn modelId="{69B9679F-051D-4807-9A78-7615E667F5A8}" type="presOf" srcId="{FEBA195F-C4BE-477F-BE76-928AEA6A4A56}" destId="{0F4BD2D0-3266-4189-AEC0-3799BC3E0E26}" srcOrd="0" destOrd="0" presId="urn:microsoft.com/office/officeart/2005/8/layout/process4"/>
    <dgm:cxn modelId="{E781D9DF-3121-4DFF-A85F-AF88C352BEFA}" type="presOf" srcId="{AD4B6061-1382-4E45-804D-49CF438C90E4}" destId="{95B1F5F6-E078-43CC-9523-EA741AA64ED9}" srcOrd="0" destOrd="0" presId="urn:microsoft.com/office/officeart/2005/8/layout/process4"/>
    <dgm:cxn modelId="{DE06E123-4C82-4662-A695-25E757BED57F}" type="presOf" srcId="{3741D583-ECDB-4EE6-A131-68E7D7D1FD3A}" destId="{3D2006B3-F3AD-4151-A018-70633816FEFA}" srcOrd="0" destOrd="0" presId="urn:microsoft.com/office/officeart/2005/8/layout/process4"/>
    <dgm:cxn modelId="{987BBA40-CC00-4F20-8BBD-E2B879A44353}" srcId="{BA327A29-DE1C-4C59-8E99-089332C21210}" destId="{D569A4FF-4162-49CB-B733-73DD33F35D04}" srcOrd="2" destOrd="0" parTransId="{F51D0EBD-59CB-47DA-BBCF-F5AEA05D16F5}" sibTransId="{E1E23CB4-7785-409B-8256-84AC49F23D3C}"/>
    <dgm:cxn modelId="{4F64E988-B5FA-4C11-A580-3D99BA16F0BD}" srcId="{BA327A29-DE1C-4C59-8E99-089332C21210}" destId="{D6671D71-69CC-4D86-9A8B-F16ECBE06128}" srcOrd="8" destOrd="0" parTransId="{4B885C6A-C6AB-4B49-870D-4954D8804274}" sibTransId="{68123241-F648-4ECB-9A37-FCA1731D8223}"/>
    <dgm:cxn modelId="{BCEE37B1-783D-4A9B-A9D6-3FF638AAD3C2}" srcId="{BA327A29-DE1C-4C59-8E99-089332C21210}" destId="{9A3E6AFB-3854-4BC3-A4A7-D0C8CA49686C}" srcOrd="12" destOrd="0" parTransId="{39C356CA-92DE-4E73-9206-C263B99315E5}" sibTransId="{25B230FF-801A-4E60-BD67-AD55BB5B877C}"/>
    <dgm:cxn modelId="{EB09169B-6833-4212-951A-D4CFDE993BBD}" srcId="{BA327A29-DE1C-4C59-8E99-089332C21210}" destId="{E223E543-4DA3-4ED9-822E-FF35B08D5F91}" srcOrd="1" destOrd="0" parTransId="{40C54B0A-5595-4C79-A7A2-55905BB186D5}" sibTransId="{CC41DB6C-6D33-4C3B-AD89-18E6A1602215}"/>
    <dgm:cxn modelId="{7DE48E46-B742-44F9-8369-631C94354ACC}" type="presOf" srcId="{D569A4FF-4162-49CB-B733-73DD33F35D04}" destId="{3F1A2E15-FF3D-416F-A900-F8841AFBF8D2}" srcOrd="0" destOrd="0" presId="urn:microsoft.com/office/officeart/2005/8/layout/process4"/>
    <dgm:cxn modelId="{E5E9A638-A963-40DD-A7E3-FD202812D5AF}" type="presOf" srcId="{D3D6BB91-9E75-49F4-9F39-8049B1E0F1D5}" destId="{F8DDB23C-E480-45A3-9B9A-741390942CDE}" srcOrd="0" destOrd="0" presId="urn:microsoft.com/office/officeart/2005/8/layout/process4"/>
    <dgm:cxn modelId="{F50CD3CF-610B-496B-B84E-81ABB2A55E01}" srcId="{BA327A29-DE1C-4C59-8E99-089332C21210}" destId="{35B5C6B7-ADAC-4DF4-80DA-70B5B03BA61D}" srcOrd="14" destOrd="0" parTransId="{33B1A5FF-F932-45EF-9CA6-8C839DC614ED}" sibTransId="{D4520AED-C303-4C52-9F7F-F3C825A36372}"/>
    <dgm:cxn modelId="{D6EDCFEB-EF52-4A39-80CB-1BECB74F5C70}" type="presOf" srcId="{3794415E-648A-4985-9760-432FF7596E69}" destId="{60A02181-8CA6-47ED-B04B-23A6C99C0CDE}" srcOrd="0" destOrd="0" presId="urn:microsoft.com/office/officeart/2005/8/layout/process4"/>
    <dgm:cxn modelId="{B4C24F62-C523-4D6D-8815-17C5929E7924}" srcId="{BA327A29-DE1C-4C59-8E99-089332C21210}" destId="{D3D6BB91-9E75-49F4-9F39-8049B1E0F1D5}" srcOrd="13" destOrd="0" parTransId="{C8356902-6A34-48C3-9529-0967B71C56B0}" sibTransId="{F662AD66-DB28-4F07-9590-8AC00287F652}"/>
    <dgm:cxn modelId="{7CC307A5-4571-44B3-8934-4F199893574A}" srcId="{BA327A29-DE1C-4C59-8E99-089332C21210}" destId="{FEBA195F-C4BE-477F-BE76-928AEA6A4A56}" srcOrd="0" destOrd="0" parTransId="{F6BFC9E8-8143-43F5-B0A2-F916FAFABB9B}" sibTransId="{6AE52C91-249B-4FD3-AE61-39FC6A3E13BA}"/>
    <dgm:cxn modelId="{01BD6293-85B7-46D6-90D8-00BEF63D4A14}" type="presOf" srcId="{89BD08D3-33A2-4DB9-B89D-3134F6189D7D}" destId="{E2E89DED-5FFD-44D7-8FFA-E9A6D3922556}" srcOrd="0" destOrd="0" presId="urn:microsoft.com/office/officeart/2005/8/layout/process4"/>
    <dgm:cxn modelId="{2EF9A187-A8D1-4E58-94A8-BFAE8B40D11B}" type="presParOf" srcId="{B7113957-AA89-4541-9EA0-313E7D24DDFA}" destId="{880A5E7E-31A3-41C8-805B-DA8D88EBDEE4}" srcOrd="0" destOrd="0" presId="urn:microsoft.com/office/officeart/2005/8/layout/process4"/>
    <dgm:cxn modelId="{7B15DCA1-5884-4E07-826A-1942B8C4CDD6}" type="presParOf" srcId="{880A5E7E-31A3-41C8-805B-DA8D88EBDEE4}" destId="{80B14AF3-9631-4E4B-8007-46AADCBE1918}" srcOrd="0" destOrd="0" presId="urn:microsoft.com/office/officeart/2005/8/layout/process4"/>
    <dgm:cxn modelId="{FAC7C092-20D3-4432-9C8B-0B9915B8D356}" type="presParOf" srcId="{B7113957-AA89-4541-9EA0-313E7D24DDFA}" destId="{52F241BC-762F-4AFC-8C5A-A8658A42BF7F}" srcOrd="1" destOrd="0" presId="urn:microsoft.com/office/officeart/2005/8/layout/process4"/>
    <dgm:cxn modelId="{2770340E-49B3-4517-A0C1-ACFE82FA3C35}" type="presParOf" srcId="{B7113957-AA89-4541-9EA0-313E7D24DDFA}" destId="{C8D6679F-5557-4BA6-BCB4-FC008A37634B}" srcOrd="2" destOrd="0" presId="urn:microsoft.com/office/officeart/2005/8/layout/process4"/>
    <dgm:cxn modelId="{CCCC48F5-1936-4C6A-BCAC-50CAD655C372}" type="presParOf" srcId="{C8D6679F-5557-4BA6-BCB4-FC008A37634B}" destId="{F8DDB23C-E480-45A3-9B9A-741390942CDE}" srcOrd="0" destOrd="0" presId="urn:microsoft.com/office/officeart/2005/8/layout/process4"/>
    <dgm:cxn modelId="{1FB5DA6A-BE46-4077-8540-241E212C72FE}" type="presParOf" srcId="{B7113957-AA89-4541-9EA0-313E7D24DDFA}" destId="{AA823EFB-E005-4D70-B6CE-26A3CFFACBDF}" srcOrd="3" destOrd="0" presId="urn:microsoft.com/office/officeart/2005/8/layout/process4"/>
    <dgm:cxn modelId="{949C4234-5C6F-4B00-A3F1-513AA48DC00E}" type="presParOf" srcId="{B7113957-AA89-4541-9EA0-313E7D24DDFA}" destId="{B6779964-27EE-44B1-A092-D568C7AD3673}" srcOrd="4" destOrd="0" presId="urn:microsoft.com/office/officeart/2005/8/layout/process4"/>
    <dgm:cxn modelId="{B5EB735E-E2A2-466E-996B-9FA784B9C399}" type="presParOf" srcId="{B6779964-27EE-44B1-A092-D568C7AD3673}" destId="{DE11BE8D-C1FD-4023-A53D-6BCA3C3765B2}" srcOrd="0" destOrd="0" presId="urn:microsoft.com/office/officeart/2005/8/layout/process4"/>
    <dgm:cxn modelId="{45879596-9F94-48B2-BF7D-4D2E624CA09F}" type="presParOf" srcId="{B7113957-AA89-4541-9EA0-313E7D24DDFA}" destId="{4F55C66D-9C7C-4B74-9C2C-23288EFF6F29}" srcOrd="5" destOrd="0" presId="urn:microsoft.com/office/officeart/2005/8/layout/process4"/>
    <dgm:cxn modelId="{59DA7877-F2DC-4F2E-A7A6-E873459284B0}" type="presParOf" srcId="{B7113957-AA89-4541-9EA0-313E7D24DDFA}" destId="{C0AC6F6C-5140-4452-9E66-8DD12B0DCC6F}" srcOrd="6" destOrd="0" presId="urn:microsoft.com/office/officeart/2005/8/layout/process4"/>
    <dgm:cxn modelId="{260650F4-B74A-4803-9417-883268561A82}" type="presParOf" srcId="{C0AC6F6C-5140-4452-9E66-8DD12B0DCC6F}" destId="{E2E89DED-5FFD-44D7-8FFA-E9A6D3922556}" srcOrd="0" destOrd="0" presId="urn:microsoft.com/office/officeart/2005/8/layout/process4"/>
    <dgm:cxn modelId="{69DF483C-EBF0-445E-9D8F-5694BF20CA59}" type="presParOf" srcId="{B7113957-AA89-4541-9EA0-313E7D24DDFA}" destId="{8C98A048-730B-485B-9300-FF982D09B752}" srcOrd="7" destOrd="0" presId="urn:microsoft.com/office/officeart/2005/8/layout/process4"/>
    <dgm:cxn modelId="{A8BB598E-E98B-493C-B0D0-D49B76624914}" type="presParOf" srcId="{B7113957-AA89-4541-9EA0-313E7D24DDFA}" destId="{24746EB1-D5FF-4BD8-8E76-907D62228F03}" srcOrd="8" destOrd="0" presId="urn:microsoft.com/office/officeart/2005/8/layout/process4"/>
    <dgm:cxn modelId="{BB16F80B-BD0D-4A0D-A367-3D69DCC35266}" type="presParOf" srcId="{24746EB1-D5FF-4BD8-8E76-907D62228F03}" destId="{95B1F5F6-E078-43CC-9523-EA741AA64ED9}" srcOrd="0" destOrd="0" presId="urn:microsoft.com/office/officeart/2005/8/layout/process4"/>
    <dgm:cxn modelId="{25B5AB96-415A-4204-9C08-3A7AA83EB7E5}" type="presParOf" srcId="{B7113957-AA89-4541-9EA0-313E7D24DDFA}" destId="{1F88F476-D4E1-4346-A881-DFFBE7137762}" srcOrd="9" destOrd="0" presId="urn:microsoft.com/office/officeart/2005/8/layout/process4"/>
    <dgm:cxn modelId="{E4EF6641-E0E7-48DB-9979-7B94D2CC86C8}" type="presParOf" srcId="{B7113957-AA89-4541-9EA0-313E7D24DDFA}" destId="{EB04C77E-7A03-42DE-A111-456A54A5F377}" srcOrd="10" destOrd="0" presId="urn:microsoft.com/office/officeart/2005/8/layout/process4"/>
    <dgm:cxn modelId="{28B53C60-36BC-467C-9CC2-467E577E267E}" type="presParOf" srcId="{EB04C77E-7A03-42DE-A111-456A54A5F377}" destId="{C8893AC2-1D58-416E-BF2F-0A90EEF8333E}" srcOrd="0" destOrd="0" presId="urn:microsoft.com/office/officeart/2005/8/layout/process4"/>
    <dgm:cxn modelId="{526DAB9E-D872-4D63-B4CA-93CC2A201085}" type="presParOf" srcId="{B7113957-AA89-4541-9EA0-313E7D24DDFA}" destId="{4205CD2F-FFDB-4D13-8705-FA9B286018BE}" srcOrd="11" destOrd="0" presId="urn:microsoft.com/office/officeart/2005/8/layout/process4"/>
    <dgm:cxn modelId="{53AE2F04-9977-4943-914A-E93A1F29D3D2}" type="presParOf" srcId="{B7113957-AA89-4541-9EA0-313E7D24DDFA}" destId="{A7784BE4-E21B-4C02-84CE-4A19353730F5}" srcOrd="12" destOrd="0" presId="urn:microsoft.com/office/officeart/2005/8/layout/process4"/>
    <dgm:cxn modelId="{D516709A-D05F-4BB3-9DD4-42D5F10FC720}" type="presParOf" srcId="{A7784BE4-E21B-4C02-84CE-4A19353730F5}" destId="{D36C4F8B-FFBB-4391-A6D9-EA35516A5079}" srcOrd="0" destOrd="0" presId="urn:microsoft.com/office/officeart/2005/8/layout/process4"/>
    <dgm:cxn modelId="{E502B39B-964B-4B8C-9542-793FD2484BAA}" type="presParOf" srcId="{B7113957-AA89-4541-9EA0-313E7D24DDFA}" destId="{BCE6F1F7-BA82-4803-9DE6-E2E42BAEB5C6}" srcOrd="13" destOrd="0" presId="urn:microsoft.com/office/officeart/2005/8/layout/process4"/>
    <dgm:cxn modelId="{957B0856-76BE-4DBC-ADDF-D9AF68755322}" type="presParOf" srcId="{B7113957-AA89-4541-9EA0-313E7D24DDFA}" destId="{701C4ECB-E168-48B3-892A-DA44B1D4906D}" srcOrd="14" destOrd="0" presId="urn:microsoft.com/office/officeart/2005/8/layout/process4"/>
    <dgm:cxn modelId="{D9C0C0C7-249F-4FA8-A584-04F08E9BDE1F}" type="presParOf" srcId="{701C4ECB-E168-48B3-892A-DA44B1D4906D}" destId="{ADBEF95D-75A2-4C04-BB46-C634DCCBE916}" srcOrd="0" destOrd="0" presId="urn:microsoft.com/office/officeart/2005/8/layout/process4"/>
    <dgm:cxn modelId="{83C027F8-48D7-4F47-98EA-2AE15BEE7DFD}" type="presParOf" srcId="{B7113957-AA89-4541-9EA0-313E7D24DDFA}" destId="{ECD2DE21-E2E9-4609-A01E-3BC8B049651F}" srcOrd="15" destOrd="0" presId="urn:microsoft.com/office/officeart/2005/8/layout/process4"/>
    <dgm:cxn modelId="{73158A04-F71B-4388-9F09-B2557982E3F6}" type="presParOf" srcId="{B7113957-AA89-4541-9EA0-313E7D24DDFA}" destId="{B08262D9-258D-4FA1-9B88-A335E877609C}" srcOrd="16" destOrd="0" presId="urn:microsoft.com/office/officeart/2005/8/layout/process4"/>
    <dgm:cxn modelId="{78A2F271-4156-44D3-ACB3-F81E127D7278}" type="presParOf" srcId="{B08262D9-258D-4FA1-9B88-A335E877609C}" destId="{715C1705-5C0D-43C7-8405-7A8C4EAAC72E}" srcOrd="0" destOrd="0" presId="urn:microsoft.com/office/officeart/2005/8/layout/process4"/>
    <dgm:cxn modelId="{3C0C70A5-CA47-46B8-8CE8-BECC301DE0B5}" type="presParOf" srcId="{B7113957-AA89-4541-9EA0-313E7D24DDFA}" destId="{0C52CB5B-868A-4959-834B-62D60C8C4C28}" srcOrd="17" destOrd="0" presId="urn:microsoft.com/office/officeart/2005/8/layout/process4"/>
    <dgm:cxn modelId="{9148CCB8-F79E-4AD1-8842-2F10B46E975A}" type="presParOf" srcId="{B7113957-AA89-4541-9EA0-313E7D24DDFA}" destId="{64206329-9D9E-4905-8DDA-8D61376CBF4E}" srcOrd="18" destOrd="0" presId="urn:microsoft.com/office/officeart/2005/8/layout/process4"/>
    <dgm:cxn modelId="{C1A47004-49F7-4D5F-8FE6-DE91E55B8DFE}" type="presParOf" srcId="{64206329-9D9E-4905-8DDA-8D61376CBF4E}" destId="{3D2006B3-F3AD-4151-A018-70633816FEFA}" srcOrd="0" destOrd="0" presId="urn:microsoft.com/office/officeart/2005/8/layout/process4"/>
    <dgm:cxn modelId="{648BAB6F-0462-4104-8E14-B745B319AB61}" type="presParOf" srcId="{B7113957-AA89-4541-9EA0-313E7D24DDFA}" destId="{1BFC6CB2-9622-4AA5-A629-7904FDCC2215}" srcOrd="19" destOrd="0" presId="urn:microsoft.com/office/officeart/2005/8/layout/process4"/>
    <dgm:cxn modelId="{19D46F63-4BD2-4C44-9FCF-A6FA9F7B1A6C}" type="presParOf" srcId="{B7113957-AA89-4541-9EA0-313E7D24DDFA}" destId="{0B75B627-A6BC-41D2-9E8E-C188827AB72C}" srcOrd="20" destOrd="0" presId="urn:microsoft.com/office/officeart/2005/8/layout/process4"/>
    <dgm:cxn modelId="{9DEE9E45-8332-4FEF-8441-D9CD7CE98E61}" type="presParOf" srcId="{0B75B627-A6BC-41D2-9E8E-C188827AB72C}" destId="{60A02181-8CA6-47ED-B04B-23A6C99C0CDE}" srcOrd="0" destOrd="0" presId="urn:microsoft.com/office/officeart/2005/8/layout/process4"/>
    <dgm:cxn modelId="{4D883F10-227F-4B03-8E29-C4C780838A46}" type="presParOf" srcId="{B7113957-AA89-4541-9EA0-313E7D24DDFA}" destId="{86164EB1-65FC-482D-AD21-3405B49EC37A}" srcOrd="21" destOrd="0" presId="urn:microsoft.com/office/officeart/2005/8/layout/process4"/>
    <dgm:cxn modelId="{B56CCFF4-0AF4-4337-B65C-DC2AB14BBE70}" type="presParOf" srcId="{B7113957-AA89-4541-9EA0-313E7D24DDFA}" destId="{34AEA0F5-97DE-4496-93D0-AA5AF1BB0002}" srcOrd="22" destOrd="0" presId="urn:microsoft.com/office/officeart/2005/8/layout/process4"/>
    <dgm:cxn modelId="{0EC327CF-A4DA-46F7-8311-2D2655142727}" type="presParOf" srcId="{34AEA0F5-97DE-4496-93D0-AA5AF1BB0002}" destId="{206F15EB-44B1-4DD3-9344-9F68FBDC0177}" srcOrd="0" destOrd="0" presId="urn:microsoft.com/office/officeart/2005/8/layout/process4"/>
    <dgm:cxn modelId="{3ADCB5F0-6721-4F27-8178-1BC54AE1B365}" type="presParOf" srcId="{B7113957-AA89-4541-9EA0-313E7D24DDFA}" destId="{BA222BAA-B24F-4C52-ABE1-FCF0F68DEB3A}" srcOrd="23" destOrd="0" presId="urn:microsoft.com/office/officeart/2005/8/layout/process4"/>
    <dgm:cxn modelId="{FAB22006-06A6-446D-B0D0-6C30B92E52F2}" type="presParOf" srcId="{B7113957-AA89-4541-9EA0-313E7D24DDFA}" destId="{F138A115-DB42-45FA-B50D-B1BCC61CC88C}" srcOrd="24" destOrd="0" presId="urn:microsoft.com/office/officeart/2005/8/layout/process4"/>
    <dgm:cxn modelId="{471C9A19-9ED6-478F-9BA3-3122CC208D92}" type="presParOf" srcId="{F138A115-DB42-45FA-B50D-B1BCC61CC88C}" destId="{3F1A2E15-FF3D-416F-A900-F8841AFBF8D2}" srcOrd="0" destOrd="0" presId="urn:microsoft.com/office/officeart/2005/8/layout/process4"/>
    <dgm:cxn modelId="{0CEF8525-1FFA-4AEA-A929-4DAE104E787C}" type="presParOf" srcId="{B7113957-AA89-4541-9EA0-313E7D24DDFA}" destId="{A75C6EE4-B25B-4AA6-965A-0BFD99ABF953}" srcOrd="25" destOrd="0" presId="urn:microsoft.com/office/officeart/2005/8/layout/process4"/>
    <dgm:cxn modelId="{9280A644-94AA-4514-9CAB-FC2AF5678300}" type="presParOf" srcId="{B7113957-AA89-4541-9EA0-313E7D24DDFA}" destId="{3388F27C-B157-40B3-A813-0B7010A9E95F}" srcOrd="26" destOrd="0" presId="urn:microsoft.com/office/officeart/2005/8/layout/process4"/>
    <dgm:cxn modelId="{A75D9E95-BF98-4386-B843-2808C4988341}" type="presParOf" srcId="{3388F27C-B157-40B3-A813-0B7010A9E95F}" destId="{E2AE3F63-3FB9-4955-91F4-7E28F8DCE6C3}" srcOrd="0" destOrd="0" presId="urn:microsoft.com/office/officeart/2005/8/layout/process4"/>
    <dgm:cxn modelId="{34850C11-49E9-44D0-8E9B-86EF4B4D7B9B}" type="presParOf" srcId="{B7113957-AA89-4541-9EA0-313E7D24DDFA}" destId="{D56991FF-8B83-4CBD-8554-3CA21510F042}" srcOrd="27" destOrd="0" presId="urn:microsoft.com/office/officeart/2005/8/layout/process4"/>
    <dgm:cxn modelId="{766957EA-97AF-4761-90D1-500743DBFD11}" type="presParOf" srcId="{B7113957-AA89-4541-9EA0-313E7D24DDFA}" destId="{0DC05814-C93E-4A89-A87B-5C3F454BF5B7}" srcOrd="28" destOrd="0" presId="urn:microsoft.com/office/officeart/2005/8/layout/process4"/>
    <dgm:cxn modelId="{CFEF47DF-D65E-47DA-9BAC-E00C7BB72A5D}" type="presParOf" srcId="{0DC05814-C93E-4A89-A87B-5C3F454BF5B7}" destId="{0F4BD2D0-3266-4189-AEC0-3799BC3E0E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pPr rtl="0"/>
              <a:t>30.04.2026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0929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5184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201F78-CB31-8305-A073-BA7F9E70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xmlns="" id="{3DADF4CA-B6E7-29B1-0F38-27D89680B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xmlns="" id="{358D170C-AE5B-1E66-1ACC-D2B9D9EDA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BB7ED83-FDE6-2957-4A10-B9E04B435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pPr rtl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072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l-PL" smtClean="0"/>
              <a:pPr rtl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940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pPr rtl="0"/>
              <a:t>30.04.2026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6294" y="986864"/>
            <a:ext cx="5697286" cy="2442136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000" b="1" dirty="0"/>
              <a:t>KOMISJA BUDŻETU</a:t>
            </a:r>
            <a:br>
              <a:rPr lang="pl-PL" sz="4000" b="1" dirty="0"/>
            </a:br>
            <a:r>
              <a:rPr lang="pl-PL" sz="4000" b="1" dirty="0"/>
              <a:t> I FINANSÓW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19.03.2026</a:t>
            </a:r>
          </a:p>
        </p:txBody>
      </p:sp>
      <p:pic>
        <p:nvPicPr>
          <p:cNvPr id="4" name="Obraz 1" descr="Strona główna">
            <a:extLst>
              <a:ext uri="{FF2B5EF4-FFF2-40B4-BE49-F238E27FC236}">
                <a16:creationId xmlns:a16="http://schemas.microsoft.com/office/drawing/2014/main" xmlns="" id="{EBA1FE10-68D2-6F62-0733-13FA7ED6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202" y="4704768"/>
            <a:ext cx="2238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 descr="http://wodkom.pl/sites/default/files/users/user1/h1.png">
            <a:extLst>
              <a:ext uri="{FF2B5EF4-FFF2-40B4-BE49-F238E27FC236}">
                <a16:creationId xmlns:a16="http://schemas.microsoft.com/office/drawing/2014/main" xmlns="" id="{00351EEB-83FA-ECB7-DC29-61767475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577" y="4748056"/>
            <a:ext cx="2828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F3638B-323E-FD3D-9946-68A3891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61" y="-110267"/>
            <a:ext cx="10607040" cy="69155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KONCEPCJA ROZBUDOWY PSZOK-U W CZOŁOWIE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B078CD84-3C9B-FE08-464B-AD3D73FE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10</a:t>
            </a:fld>
            <a:endParaRPr lang="pl-PL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6AF5A8-75C0-E7A2-58A0-5D749CF2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4D07CD6-8072-EA51-F51C-4568B57126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459" y="893439"/>
            <a:ext cx="9512545" cy="5735961"/>
          </a:xfrm>
          <a:prstGeom prst="rect">
            <a:avLst/>
          </a:prstGeom>
        </p:spPr>
      </p:pic>
      <p:pic>
        <p:nvPicPr>
          <p:cNvPr id="7" name="Obraz 1" descr="Strona główna">
            <a:extLst>
              <a:ext uri="{FF2B5EF4-FFF2-40B4-BE49-F238E27FC236}">
                <a16:creationId xmlns:a16="http://schemas.microsoft.com/office/drawing/2014/main" xmlns="" id="{3808D1BC-3E8D-1BA3-40A1-492D8A20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01" y="121285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712249-7C9C-AA63-5EC4-CB5C03BD47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7691" y="121285"/>
            <a:ext cx="2029108" cy="676369"/>
          </a:xfrm>
          <a:prstGeom prst="rect">
            <a:avLst/>
          </a:prstGeom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xmlns="" id="{07F3ED30-28C3-F791-484D-54FD11DDD6AF}"/>
              </a:ext>
            </a:extLst>
          </p:cNvPr>
          <p:cNvSpPr txBox="1">
            <a:spLocks/>
          </p:cNvSpPr>
          <p:nvPr/>
        </p:nvSpPr>
        <p:spPr>
          <a:xfrm>
            <a:off x="1624745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KOMISJA BUDŻETU I FINANSÓW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0687B9E-15A3-CE19-D0E4-D5F6726112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08672"/>
            <a:ext cx="3348038" cy="47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86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5458" y="769066"/>
            <a:ext cx="10201530" cy="441886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2000" b="1" dirty="0"/>
              <a:t>ROZBUDOWA PUNKTU SELEKTYWNEJ ZBIÓRKI ODPADÓW W CZOŁOWIE 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pPr rtl="0"/>
              <a:t>11</a:t>
            </a:fld>
            <a:endParaRPr lang="pl-PL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2026.03.19</a:t>
            </a:r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1591996" y="6717283"/>
            <a:ext cx="9144259" cy="228600"/>
          </a:xfrm>
        </p:spPr>
        <p:txBody>
          <a:bodyPr rtlCol="0"/>
          <a:lstStyle/>
          <a:p>
            <a:r>
              <a:rPr lang="pl-PL" b="1" dirty="0"/>
              <a:t>KOMISJA BUDŻETU I FINANSÓW</a:t>
            </a:r>
            <a:endParaRPr lang="pl-PL" dirty="0"/>
          </a:p>
          <a:p>
            <a:endParaRPr lang="pl-PL" dirty="0"/>
          </a:p>
        </p:txBody>
      </p:sp>
      <p:pic>
        <p:nvPicPr>
          <p:cNvPr id="10" name="Obraz 1" descr="Strona główna">
            <a:extLst>
              <a:ext uri="{FF2B5EF4-FFF2-40B4-BE49-F238E27FC236}">
                <a16:creationId xmlns:a16="http://schemas.microsoft.com/office/drawing/2014/main" xmlns="" id="{8C781C49-9AEC-2DE8-B9F5-42811CAE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33" y="124205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AD8ED60-5278-CB85-F04F-7E0D748E80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0059" y="26417"/>
            <a:ext cx="2029108" cy="676369"/>
          </a:xfrm>
          <a:prstGeom prst="rect">
            <a:avLst/>
          </a:prstGeom>
        </p:spPr>
      </p:pic>
      <p:graphicFrame>
        <p:nvGraphicFramePr>
          <p:cNvPr id="15" name="Symbol zastępczy zawartości 14">
            <a:extLst>
              <a:ext uri="{FF2B5EF4-FFF2-40B4-BE49-F238E27FC236}">
                <a16:creationId xmlns:a16="http://schemas.microsoft.com/office/drawing/2014/main" xmlns="" id="{7A3ADC33-5A27-86EA-09FA-22233295D3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21687803"/>
              </p:ext>
            </p:extLst>
          </p:nvPr>
        </p:nvGraphicFramePr>
        <p:xfrm>
          <a:off x="266160" y="1514723"/>
          <a:ext cx="11548360" cy="469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78833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EF280D-55F7-0043-4E44-3FB8C22E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D4DB33E8-B8AF-6FCE-4E79-8BABEAAF38E2}"/>
              </a:ext>
            </a:extLst>
          </p:cNvPr>
          <p:cNvSpPr txBox="1">
            <a:spLocks/>
          </p:cNvSpPr>
          <p:nvPr/>
        </p:nvSpPr>
        <p:spPr>
          <a:xfrm>
            <a:off x="238533" y="532028"/>
            <a:ext cx="11637753" cy="591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pl-PL" sz="2400" b="1" dirty="0">
                <a:solidFill>
                  <a:srgbClr val="687F00"/>
                </a:solidFill>
              </a:rPr>
              <a:t>ETAPY PRZYGOTOWANIA NIEZBĘDNEJ DOKUMENTACJI ROZBUDOWY PSZOK-U</a:t>
            </a:r>
          </a:p>
        </p:txBody>
      </p:sp>
      <p:pic>
        <p:nvPicPr>
          <p:cNvPr id="14" name="Obraz 1" descr="Strona główna">
            <a:extLst>
              <a:ext uri="{FF2B5EF4-FFF2-40B4-BE49-F238E27FC236}">
                <a16:creationId xmlns:a16="http://schemas.microsoft.com/office/drawing/2014/main" xmlns="" id="{68B6486D-0800-16E5-5E72-462A51FD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99185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EB2C15C-8C0B-C60A-A825-C3D0FE0D88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8228" y="62073"/>
            <a:ext cx="2029108" cy="676369"/>
          </a:xfrm>
          <a:prstGeom prst="rect">
            <a:avLst/>
          </a:prstGeom>
        </p:spPr>
      </p:pic>
      <p:sp>
        <p:nvSpPr>
          <p:cNvPr id="79" name="Strzałka: w prawo 4">
            <a:extLst>
              <a:ext uri="{FF2B5EF4-FFF2-40B4-BE49-F238E27FC236}">
                <a16:creationId xmlns:a16="http://schemas.microsoft.com/office/drawing/2014/main" xmlns="" id="{D47603A3-7001-887E-3286-D5B0EDFEA945}"/>
              </a:ext>
            </a:extLst>
          </p:cNvPr>
          <p:cNvSpPr txBox="1"/>
          <p:nvPr/>
        </p:nvSpPr>
        <p:spPr>
          <a:xfrm rot="10680409">
            <a:off x="9508895" y="5834739"/>
            <a:ext cx="189840" cy="1837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xmlns="" id="{194BDE19-DB53-1E3A-4300-53D46D896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59269084"/>
              </p:ext>
            </p:extLst>
          </p:nvPr>
        </p:nvGraphicFramePr>
        <p:xfrm>
          <a:off x="982495" y="1342417"/>
          <a:ext cx="10583692" cy="514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topka — symbol zastępczy 8">
            <a:extLst>
              <a:ext uri="{FF2B5EF4-FFF2-40B4-BE49-F238E27FC236}">
                <a16:creationId xmlns:a16="http://schemas.microsoft.com/office/drawing/2014/main" xmlns="" id="{8D956C72-0E85-8BB9-4155-D27FCCA2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428" y="6707052"/>
            <a:ext cx="9144259" cy="228600"/>
          </a:xfrm>
        </p:spPr>
        <p:txBody>
          <a:bodyPr rtlCol="0"/>
          <a:lstStyle/>
          <a:p>
            <a:r>
              <a:rPr lang="pl-PL" b="1" dirty="0"/>
              <a:t>KOMISJA BUDŻETU I FINANSÓW</a:t>
            </a:r>
            <a:endParaRPr lang="pl-PL" dirty="0"/>
          </a:p>
          <a:p>
            <a:pPr rtl="0"/>
            <a:endParaRPr lang="pl-PL" dirty="0"/>
          </a:p>
        </p:txBody>
      </p:sp>
      <p:sp>
        <p:nvSpPr>
          <p:cNvPr id="5" name="Data — symbol zastępczy 7">
            <a:extLst>
              <a:ext uri="{FF2B5EF4-FFF2-40B4-BE49-F238E27FC236}">
                <a16:creationId xmlns:a16="http://schemas.microsoft.com/office/drawing/2014/main" xmlns="" id="{07E5DFFE-4F25-3B09-16C4-941B5EE2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rtlCol="0"/>
          <a:lstStyle/>
          <a:p>
            <a:pPr rtl="0"/>
            <a:r>
              <a:rPr lang="pl-PL" dirty="0"/>
              <a:t>2026.03.19</a:t>
            </a:r>
          </a:p>
        </p:txBody>
      </p:sp>
      <p:sp>
        <p:nvSpPr>
          <p:cNvPr id="6" name="Numer slajdu — symbol zastępczy 6">
            <a:extLst>
              <a:ext uri="{FF2B5EF4-FFF2-40B4-BE49-F238E27FC236}">
                <a16:creationId xmlns:a16="http://schemas.microsoft.com/office/drawing/2014/main" xmlns="" id="{C0F0D9C4-AA41-9167-7593-2339FCE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pl-PL" smtClean="0"/>
              <a:pPr rtl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3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69481" y="892313"/>
            <a:ext cx="6949440" cy="3143393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400" b="1" dirty="0"/>
              <a:t>DZIĘKUJĘ ZA UWAGĘ</a:t>
            </a:r>
          </a:p>
        </p:txBody>
      </p:sp>
      <p:pic>
        <p:nvPicPr>
          <p:cNvPr id="2" name="Obraz 1" descr="Strona główna">
            <a:extLst>
              <a:ext uri="{FF2B5EF4-FFF2-40B4-BE49-F238E27FC236}">
                <a16:creationId xmlns:a16="http://schemas.microsoft.com/office/drawing/2014/main" xmlns="" id="{7A06D059-AA10-A918-DAA0-0092E1FA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591" y="4681934"/>
            <a:ext cx="2238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http://wodkom.pl/sites/default/files/users/user1/h1.png">
            <a:extLst>
              <a:ext uri="{FF2B5EF4-FFF2-40B4-BE49-F238E27FC236}">
                <a16:creationId xmlns:a16="http://schemas.microsoft.com/office/drawing/2014/main" xmlns="" id="{4745B5CD-B428-5999-A2A6-DB04A212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474" y="4681934"/>
            <a:ext cx="2828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0102" y="679756"/>
            <a:ext cx="11235192" cy="11888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ROK </a:t>
            </a:r>
            <a:r>
              <a:rPr lang="pl-PL" sz="4400" b="1" dirty="0"/>
              <a:t>2022</a:t>
            </a:r>
            <a:r>
              <a:rPr lang="pl-PL" b="1" dirty="0"/>
              <a:t> – JAKO PRIORYTET DLA GOSPODARKI ODPADAMI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179440" y="2186610"/>
            <a:ext cx="9833119" cy="256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Ograniczenie działalności w zakresie usług wodociągowych oraz skoncentrowanie działań spółki na gospodarce odpadami</a:t>
            </a:r>
          </a:p>
          <a:p>
            <a:r>
              <a:rPr lang="pl-PL" sz="2000" dirty="0">
                <a:solidFill>
                  <a:srgbClr val="0070C0"/>
                </a:solidFill>
              </a:rPr>
              <a:t>Uzyskanie zezwolenia na zbieranie odpadów w Punkcie Selektywnej Zbiórki Odpadów Komunalnych  w </a:t>
            </a:r>
            <a:r>
              <a:rPr lang="pl-PL" sz="2000" dirty="0" err="1">
                <a:solidFill>
                  <a:srgbClr val="0070C0"/>
                </a:solidFill>
              </a:rPr>
              <a:t>Czołowie</a:t>
            </a:r>
            <a:r>
              <a:rPr lang="pl-PL" sz="2000" dirty="0">
                <a:solidFill>
                  <a:srgbClr val="0070C0"/>
                </a:solidFill>
              </a:rPr>
              <a:t> (PSZOK) – </a:t>
            </a:r>
            <a:r>
              <a:rPr lang="pl-PL" sz="2000" dirty="0">
                <a:solidFill>
                  <a:srgbClr val="00B050"/>
                </a:solidFill>
              </a:rPr>
              <a:t>październik 2022</a:t>
            </a:r>
          </a:p>
          <a:p>
            <a:r>
              <a:rPr lang="pl-PL" sz="2000" dirty="0">
                <a:solidFill>
                  <a:srgbClr val="0070C0"/>
                </a:solidFill>
              </a:rPr>
              <a:t>Rozpoczęcie przygotowań do złożenia wniosku o wydanie decyzji o środowiskowych uwarunkowaniach dla inwestycji polegającej na Budowie Stacji Przeładunkowej Odpadów w </a:t>
            </a:r>
            <a:r>
              <a:rPr lang="pl-PL" sz="2000" dirty="0" err="1">
                <a:solidFill>
                  <a:srgbClr val="0070C0"/>
                </a:solidFill>
              </a:rPr>
              <a:t>Czołowie</a:t>
            </a:r>
            <a:r>
              <a:rPr lang="pl-PL" sz="2000" dirty="0">
                <a:solidFill>
                  <a:srgbClr val="0070C0"/>
                </a:solidFill>
              </a:rPr>
              <a:t> wraz z Bazą Transportową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smtClean="0"/>
              <a:pPr rtl="0"/>
              <a:t>2</a:t>
            </a:fld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2026.03.19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pl-PL" b="1" dirty="0"/>
              <a:t>KOMISJA BUDŻETU I FINANSÓW</a:t>
            </a:r>
            <a:endParaRPr lang="pl-PL" dirty="0"/>
          </a:p>
        </p:txBody>
      </p:sp>
      <p:pic>
        <p:nvPicPr>
          <p:cNvPr id="8" name="Obraz 1" descr="Strona główna">
            <a:extLst>
              <a:ext uri="{FF2B5EF4-FFF2-40B4-BE49-F238E27FC236}">
                <a16:creationId xmlns:a16="http://schemas.microsoft.com/office/drawing/2014/main" xmlns="" id="{7521D3D2-EB81-A529-752D-9A0311BD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21" y="151581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EF590EB-60E0-81BF-18BD-FD6280BCC9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8228" y="62073"/>
            <a:ext cx="202910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61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CE4A16-6BD9-7BBF-B44B-CBEC4DB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04" y="276087"/>
            <a:ext cx="10972604" cy="3367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>TEREN PLANOWANYCH INWESTYCJI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085E33CF-A838-A0F2-4639-78E88283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3</a:t>
            </a:fld>
            <a:endParaRPr lang="pl-PL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AA379B-4238-8A84-5190-9DBFB1D2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423BB3C-E5FA-F2CC-8EC5-16B29376B5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577" y="738093"/>
            <a:ext cx="8910536" cy="576605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CBEB51F0-2F14-F056-F6A4-E584B637C45D}"/>
              </a:ext>
            </a:extLst>
          </p:cNvPr>
          <p:cNvSpPr txBox="1"/>
          <p:nvPr/>
        </p:nvSpPr>
        <p:spPr>
          <a:xfrm>
            <a:off x="3893708" y="1927685"/>
            <a:ext cx="1410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PSZOK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8B9A4A5-2601-3D50-7356-EF83BE771246}"/>
              </a:ext>
            </a:extLst>
          </p:cNvPr>
          <p:cNvSpPr txBox="1"/>
          <p:nvPr/>
        </p:nvSpPr>
        <p:spPr>
          <a:xfrm>
            <a:off x="5304218" y="3900856"/>
            <a:ext cx="35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STACJA PRZEŁADUNKOWA </a:t>
            </a:r>
          </a:p>
        </p:txBody>
      </p:sp>
      <p:sp>
        <p:nvSpPr>
          <p:cNvPr id="10" name="Symbol zastępczy stopki 5">
            <a:extLst>
              <a:ext uri="{FF2B5EF4-FFF2-40B4-BE49-F238E27FC236}">
                <a16:creationId xmlns:a16="http://schemas.microsoft.com/office/drawing/2014/main" xmlns="" id="{DC5FDE31-2E97-E4CB-C9DA-72C89C2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/>
          <a:p>
            <a:r>
              <a:rPr lang="pl-PL" b="1" dirty="0"/>
              <a:t>KOMISJA BUDŻETU I FINANSÓW</a:t>
            </a:r>
            <a:endParaRPr lang="pl-PL" noProof="0" dirty="0"/>
          </a:p>
        </p:txBody>
      </p:sp>
      <p:pic>
        <p:nvPicPr>
          <p:cNvPr id="11" name="Obraz 1" descr="Strona główna">
            <a:extLst>
              <a:ext uri="{FF2B5EF4-FFF2-40B4-BE49-F238E27FC236}">
                <a16:creationId xmlns:a16="http://schemas.microsoft.com/office/drawing/2014/main" xmlns="" id="{96E14323-5638-9B88-5D26-89F39432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17" y="163857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FE05512-2180-E7AF-A2DA-FA824D65D8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9131" y="61724"/>
            <a:ext cx="202910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517F70-36B4-2559-A127-BEF8696C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03" y="491246"/>
            <a:ext cx="6835042" cy="541036"/>
          </a:xfrm>
        </p:spPr>
        <p:txBody>
          <a:bodyPr>
            <a:normAutofit/>
          </a:bodyPr>
          <a:lstStyle/>
          <a:p>
            <a:r>
              <a:rPr lang="pl-PL" sz="2000" b="1" dirty="0"/>
              <a:t>KONCEPCJA PUNKTU PRZEŁADUNKOWEGO W CZOŁOWIE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3703F401-6D07-0235-6CD9-83585579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4</a:t>
            </a:fld>
            <a:endParaRPr lang="pl-PL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FC66AF-988C-FCCE-FCA7-8DBE1A19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88CFAE-9A0D-07ED-053F-D78C1DD6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b="1" noProof="0" dirty="0"/>
              <a:t>KOMISJA BUDŻETU I FINANSÓW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1D0F302-69DB-7D3F-5861-B1AA0B4DE7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952" y="1187407"/>
            <a:ext cx="8238743" cy="5441993"/>
          </a:xfrm>
          <a:prstGeom prst="rect">
            <a:avLst/>
          </a:prstGeom>
        </p:spPr>
      </p:pic>
      <p:pic>
        <p:nvPicPr>
          <p:cNvPr id="8" name="Obraz 1" descr="Strona główna">
            <a:extLst>
              <a:ext uri="{FF2B5EF4-FFF2-40B4-BE49-F238E27FC236}">
                <a16:creationId xmlns:a16="http://schemas.microsoft.com/office/drawing/2014/main" xmlns="" id="{3906AB57-E188-A77F-D383-DBF7F6BC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02" y="312778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5606670-9086-3B68-4F51-1C3E420DD9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2773" y="315028"/>
            <a:ext cx="202910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2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23DA90-0362-BDBD-D5D4-52BB6428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ABB53F-C9FC-BE08-D465-49B8B9AF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03" y="491246"/>
            <a:ext cx="6835042" cy="541036"/>
          </a:xfrm>
        </p:spPr>
        <p:txBody>
          <a:bodyPr>
            <a:normAutofit/>
          </a:bodyPr>
          <a:lstStyle/>
          <a:p>
            <a:r>
              <a:rPr lang="pl-PL" sz="2000" b="1" dirty="0"/>
              <a:t>KONCEPCJA PUNKTU PRZEŁADUNKOWEGO W CZOŁOWIE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E157E611-7C3C-CFAA-6DC5-D962FC53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5</a:t>
            </a:fld>
            <a:endParaRPr lang="pl-PL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DCA4F-8A4A-575A-74FD-1D1FD641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5F5B607-5173-E3F2-F7B2-2742C83A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b="1" noProof="0" dirty="0"/>
              <a:t>KOMISJA BUDŻETU I FINANSÓW</a:t>
            </a:r>
          </a:p>
        </p:txBody>
      </p:sp>
      <p:pic>
        <p:nvPicPr>
          <p:cNvPr id="8" name="Obraz 1" descr="Strona główna">
            <a:extLst>
              <a:ext uri="{FF2B5EF4-FFF2-40B4-BE49-F238E27FC236}">
                <a16:creationId xmlns:a16="http://schemas.microsoft.com/office/drawing/2014/main" xmlns="" id="{34DE6EA1-27C9-9790-A07D-1B9CC808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02" y="312778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B5816B0-CD03-77C0-F2EB-E7AA0451F5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2773" y="315028"/>
            <a:ext cx="2029108" cy="6763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549BC98-FB41-ACC4-E9A5-E211A2B683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89" y="1020866"/>
            <a:ext cx="7747616" cy="560853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9173431-0157-6C44-F642-1D5FB9AD98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6588" y="2240280"/>
            <a:ext cx="3632370" cy="33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5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C2F492-CEF5-31EA-A9BC-72C55E5D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477078"/>
            <a:ext cx="10145871" cy="90645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/>
            </a:r>
            <a:br>
              <a:rPr lang="pl-PL" sz="3600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49752DE-4270-56F7-4687-3CA7C3B0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6" y="1785162"/>
            <a:ext cx="11125260" cy="4548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Uzyskanie pozwolenia na rozbiórkę hali magazynowej w </a:t>
            </a:r>
            <a:r>
              <a:rPr lang="pl-PL" dirty="0" err="1">
                <a:solidFill>
                  <a:srgbClr val="0070C0"/>
                </a:solidFill>
              </a:rPr>
              <a:t>Czołowie</a:t>
            </a:r>
            <a:r>
              <a:rPr lang="pl-PL" dirty="0">
                <a:solidFill>
                  <a:srgbClr val="0070C0"/>
                </a:solidFill>
              </a:rPr>
              <a:t>, dz. nr 239/4 – </a:t>
            </a:r>
            <a:r>
              <a:rPr lang="pl-PL" dirty="0">
                <a:solidFill>
                  <a:srgbClr val="00B050"/>
                </a:solidFill>
              </a:rPr>
              <a:t>lipiec 2022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Złożenie wniosku o wydanie decyzji o środowiskowych uwarunkowaniach – </a:t>
            </a:r>
            <a:r>
              <a:rPr lang="pl-PL" dirty="0">
                <a:solidFill>
                  <a:srgbClr val="00B050"/>
                </a:solidFill>
              </a:rPr>
              <a:t>listopad 2022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Zlecenie wykonania koncepcji planowanej inwestycji - </a:t>
            </a:r>
            <a:r>
              <a:rPr lang="pl-PL" dirty="0">
                <a:solidFill>
                  <a:srgbClr val="00B050"/>
                </a:solidFill>
              </a:rPr>
              <a:t>marzec 2023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Koncepcja planowanej inwestycji (</a:t>
            </a:r>
            <a:r>
              <a:rPr lang="pl-PL" dirty="0">
                <a:solidFill>
                  <a:srgbClr val="7030A0"/>
                </a:solidFill>
              </a:rPr>
              <a:t>wartość 39 500 zł netto</a:t>
            </a:r>
            <a:r>
              <a:rPr lang="pl-PL" dirty="0">
                <a:solidFill>
                  <a:srgbClr val="0070C0"/>
                </a:solidFill>
              </a:rPr>
              <a:t>)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– </a:t>
            </a:r>
            <a:r>
              <a:rPr lang="pl-PL" dirty="0">
                <a:solidFill>
                  <a:srgbClr val="00B050"/>
                </a:solidFill>
              </a:rPr>
              <a:t>lipiec 2023</a:t>
            </a:r>
            <a:endParaRPr lang="pl-PL" dirty="0">
              <a:solidFill>
                <a:srgbClr val="0070C0"/>
              </a:solidFill>
            </a:endParaRP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Przygotowanie karty informacyjnej przedsięwzięcia – </a:t>
            </a:r>
            <a:r>
              <a:rPr lang="pl-PL" dirty="0">
                <a:solidFill>
                  <a:srgbClr val="00B050"/>
                </a:solidFill>
              </a:rPr>
              <a:t>październik 2023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Uzyskanie decyzji o środowiskowych uwarunkowaniach – </a:t>
            </a:r>
            <a:r>
              <a:rPr lang="pl-PL" dirty="0">
                <a:solidFill>
                  <a:srgbClr val="00B050"/>
                </a:solidFill>
              </a:rPr>
              <a:t>czerwiec 2024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Przygotowanie wniosku o ustalenie warunków lokalizacji inwestycji celu publicznego – </a:t>
            </a:r>
            <a:r>
              <a:rPr lang="pl-PL" dirty="0">
                <a:solidFill>
                  <a:srgbClr val="00B050"/>
                </a:solidFill>
              </a:rPr>
              <a:t>listopad 2024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0070C0"/>
                </a:solidFill>
              </a:rPr>
              <a:t>Rozbiórka hali magazynowej w  </a:t>
            </a:r>
            <a:r>
              <a:rPr lang="pl-PL" dirty="0" err="1">
                <a:solidFill>
                  <a:srgbClr val="0070C0"/>
                </a:solidFill>
              </a:rPr>
              <a:t>Czołowie</a:t>
            </a:r>
            <a:r>
              <a:rPr lang="pl-PL" dirty="0">
                <a:solidFill>
                  <a:srgbClr val="0070C0"/>
                </a:solidFill>
              </a:rPr>
              <a:t>, dz. nr 239/4 – </a:t>
            </a:r>
            <a:r>
              <a:rPr lang="pl-PL" dirty="0">
                <a:solidFill>
                  <a:srgbClr val="00B050"/>
                </a:solidFill>
              </a:rPr>
              <a:t>styczeń 2025</a:t>
            </a:r>
          </a:p>
          <a:p>
            <a:pPr marL="457200" indent="-457200">
              <a:buAutoNum type="arabicParenR"/>
            </a:pPr>
            <a:endParaRPr lang="pl-PL" dirty="0">
              <a:solidFill>
                <a:srgbClr val="0070C0"/>
              </a:solidFill>
            </a:endParaRPr>
          </a:p>
          <a:p>
            <a:pPr marL="457200" indent="-457200">
              <a:buAutoNum type="arabicParenR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BC010E1-A020-AA5C-9447-2F93E8F5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6</a:t>
            </a:fld>
            <a:endParaRPr lang="pl-PL" noProof="0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62408DB-8840-4623-62B2-37F82D14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D2EE07D-8233-819D-74AA-DA06BA2C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dirty="0"/>
              <a:t>KOMISJA BUDŻETU I FINANSÓW</a:t>
            </a:r>
            <a:endParaRPr lang="pl-PL" noProof="0" dirty="0"/>
          </a:p>
        </p:txBody>
      </p:sp>
      <p:pic>
        <p:nvPicPr>
          <p:cNvPr id="10" name="Obraz 1" descr="Strona główna">
            <a:extLst>
              <a:ext uri="{FF2B5EF4-FFF2-40B4-BE49-F238E27FC236}">
                <a16:creationId xmlns:a16="http://schemas.microsoft.com/office/drawing/2014/main" xmlns="" id="{6C037B28-5A32-305D-4952-CE7E88F5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222331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D95DD5E-F949-61D0-EC10-61AC697EFC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7691" y="108640"/>
            <a:ext cx="2029108" cy="67636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0ADD65D-C133-866B-EAAB-096C1CE1DF10}"/>
              </a:ext>
            </a:extLst>
          </p:cNvPr>
          <p:cNvSpPr txBox="1">
            <a:spLocks/>
          </p:cNvSpPr>
          <p:nvPr/>
        </p:nvSpPr>
        <p:spPr>
          <a:xfrm>
            <a:off x="569916" y="792475"/>
            <a:ext cx="10890504" cy="788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/>
              <a:t>ETAPY PRZYGOTOWANIA NIEZBĘDNEJ DOKUMENTACJI DLA BUDOWY STACJI PRZEŁADUNKOWEJ ODPADÓW W CZOŁOWIE WRAZ Z BAZĄ TRANSPORTOWĄ</a:t>
            </a:r>
          </a:p>
        </p:txBody>
      </p:sp>
    </p:spTree>
    <p:extLst>
      <p:ext uri="{BB962C8B-B14F-4D97-AF65-F5344CB8AC3E}">
        <p14:creationId xmlns:p14="http://schemas.microsoft.com/office/powerpoint/2010/main" xmlns="" val="186564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9F66308B-9337-61E3-6C73-FA65D32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7</a:t>
            </a:fld>
            <a:endParaRPr lang="pl-PL" noProof="0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D33FD25-2783-E93F-6812-3AA5531D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0B4C1B0-EDA5-CF59-77CF-FC0E8127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dirty="0"/>
              <a:t>KOMISJA BUDŻETU I FINANSÓW</a:t>
            </a:r>
            <a:endParaRPr lang="pl-PL" noProof="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250F8ED-0405-B1EE-84D4-8856EC6792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44" y="147019"/>
            <a:ext cx="4371804" cy="62062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2B06AA0-5145-261E-57A9-A6AEE29FB7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716" y="52028"/>
            <a:ext cx="4267451" cy="63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239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FC9041-19AF-0E06-F685-E355AE968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5690AE-95BE-4D2D-44D8-9A9F592F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477078"/>
            <a:ext cx="10145871" cy="90645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/>
            </a:r>
            <a:br>
              <a:rPr lang="pl-PL" sz="3600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CFF73EE-E41E-9D35-1955-F17E86D0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85162"/>
            <a:ext cx="10890504" cy="4548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9"/>
            </a:pPr>
            <a:r>
              <a:rPr lang="pl-PL" dirty="0">
                <a:solidFill>
                  <a:srgbClr val="0070C0"/>
                </a:solidFill>
              </a:rPr>
              <a:t>Uzyskanie decyzji o warunkach lokalizacji inwestycji celu publicznego – </a:t>
            </a:r>
            <a:r>
              <a:rPr lang="pl-PL" dirty="0">
                <a:solidFill>
                  <a:srgbClr val="00B050"/>
                </a:solidFill>
              </a:rPr>
              <a:t>styczeń 2025</a:t>
            </a:r>
          </a:p>
          <a:p>
            <a:pPr marL="457200" indent="-457200">
              <a:buAutoNum type="arabicParenR" startAt="9"/>
            </a:pPr>
            <a:r>
              <a:rPr lang="pl-PL" dirty="0">
                <a:solidFill>
                  <a:srgbClr val="0070C0"/>
                </a:solidFill>
              </a:rPr>
              <a:t>Ogłoszenie przetargu na wykonanie kompletnego projektu budowlanego – </a:t>
            </a:r>
            <a:r>
              <a:rPr lang="pl-PL" dirty="0">
                <a:solidFill>
                  <a:srgbClr val="00B050"/>
                </a:solidFill>
              </a:rPr>
              <a:t>czerwiec 2025</a:t>
            </a:r>
          </a:p>
          <a:p>
            <a:pPr marL="457200" indent="-457200">
              <a:buAutoNum type="arabicParenR" startAt="9"/>
            </a:pPr>
            <a:r>
              <a:rPr lang="pl-PL" dirty="0">
                <a:solidFill>
                  <a:srgbClr val="0070C0"/>
                </a:solidFill>
              </a:rPr>
              <a:t>Podpisanie umowy z Wykonawcą projektu budowlanego – </a:t>
            </a:r>
            <a:r>
              <a:rPr lang="pl-PL" dirty="0">
                <a:solidFill>
                  <a:srgbClr val="00B050"/>
                </a:solidFill>
              </a:rPr>
              <a:t>sierpień 2025</a:t>
            </a:r>
          </a:p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         Czas realizacji – </a:t>
            </a:r>
            <a:r>
              <a:rPr lang="pl-PL" dirty="0">
                <a:solidFill>
                  <a:srgbClr val="00B050"/>
                </a:solidFill>
              </a:rPr>
              <a:t>do 12 miesięcy</a:t>
            </a:r>
          </a:p>
          <a:p>
            <a:pPr marL="457200" indent="-457200">
              <a:buFont typeface="+mj-lt"/>
              <a:buAutoNum type="arabicParenR" startAt="12"/>
            </a:pPr>
            <a:r>
              <a:rPr lang="pl-PL" dirty="0">
                <a:solidFill>
                  <a:srgbClr val="0070C0"/>
                </a:solidFill>
              </a:rPr>
              <a:t>Przygotowanie operatu wodnoprawnego – </a:t>
            </a:r>
            <a:r>
              <a:rPr lang="pl-PL" dirty="0">
                <a:solidFill>
                  <a:srgbClr val="00B050"/>
                </a:solidFill>
              </a:rPr>
              <a:t>grudzień 2025</a:t>
            </a:r>
          </a:p>
          <a:p>
            <a:pPr marL="457200" indent="-457200">
              <a:buAutoNum type="arabicParenR" startAt="12"/>
            </a:pPr>
            <a:r>
              <a:rPr lang="pl-PL" dirty="0">
                <a:solidFill>
                  <a:srgbClr val="0070C0"/>
                </a:solidFill>
              </a:rPr>
              <a:t>Przygotowanie operatu przeciwpożarowego – </a:t>
            </a:r>
            <a:r>
              <a:rPr lang="pl-PL" dirty="0">
                <a:solidFill>
                  <a:srgbClr val="00B050"/>
                </a:solidFill>
              </a:rPr>
              <a:t>styczeń 2026</a:t>
            </a:r>
          </a:p>
          <a:p>
            <a:pPr marL="457200" indent="-457200">
              <a:buAutoNum type="arabicParenR" startAt="12"/>
            </a:pPr>
            <a:r>
              <a:rPr lang="pl-PL" dirty="0">
                <a:solidFill>
                  <a:srgbClr val="0070C0"/>
                </a:solidFill>
              </a:rPr>
              <a:t>Uzyskanie pozwolenia wodnoprawnego – </a:t>
            </a:r>
            <a:r>
              <a:rPr lang="pl-PL" dirty="0">
                <a:solidFill>
                  <a:srgbClr val="00B050"/>
                </a:solidFill>
              </a:rPr>
              <a:t>luty 2026</a:t>
            </a:r>
          </a:p>
          <a:p>
            <a:pPr marL="457200" indent="-457200">
              <a:buAutoNum type="arabicParenR" startAt="12"/>
            </a:pPr>
            <a:r>
              <a:rPr lang="pl-PL" dirty="0">
                <a:solidFill>
                  <a:srgbClr val="0070C0"/>
                </a:solidFill>
              </a:rPr>
              <a:t>Projekt budowlany wraz z niezbędną dokumentacją w celu uzyskania pozwolenia na budowę – </a:t>
            </a:r>
            <a:r>
              <a:rPr lang="pl-PL" dirty="0">
                <a:solidFill>
                  <a:srgbClr val="00B050"/>
                </a:solidFill>
              </a:rPr>
              <a:t>II kwartał 2026 </a:t>
            </a:r>
          </a:p>
          <a:p>
            <a:pPr marL="457200" indent="-457200">
              <a:buAutoNum type="arabicParenR" startAt="12"/>
            </a:pPr>
            <a:r>
              <a:rPr lang="pl-PL" dirty="0">
                <a:solidFill>
                  <a:srgbClr val="0070C0"/>
                </a:solidFill>
              </a:rPr>
              <a:t>Pozwolenie na budowę</a:t>
            </a:r>
            <a:endParaRPr lang="pl-PL" dirty="0">
              <a:solidFill>
                <a:srgbClr val="00B050"/>
              </a:solidFill>
            </a:endParaRPr>
          </a:p>
          <a:p>
            <a:pPr marL="457200" indent="-457200">
              <a:buAutoNum type="arabicParenR" startAt="12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  <a:p>
            <a:pPr marL="457200" indent="-457200">
              <a:buAutoNum type="arabicParenR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F482301-BB91-BE40-F9D8-DABF917E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8</a:t>
            </a:fld>
            <a:endParaRPr lang="pl-PL" noProof="0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260555D-8F66-B610-B3BF-94C60F27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F168675-DB65-9145-4386-CFE571BB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dirty="0"/>
              <a:t>KOMISJA BUDŻETU I FINANSÓW</a:t>
            </a:r>
            <a:endParaRPr lang="pl-PL" noProof="0" dirty="0"/>
          </a:p>
        </p:txBody>
      </p:sp>
      <p:pic>
        <p:nvPicPr>
          <p:cNvPr id="10" name="Obraz 1" descr="Strona główna">
            <a:extLst>
              <a:ext uri="{FF2B5EF4-FFF2-40B4-BE49-F238E27FC236}">
                <a16:creationId xmlns:a16="http://schemas.microsoft.com/office/drawing/2014/main" xmlns="" id="{3DA89E4A-59FF-B266-C5DF-DA7B3867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" y="222331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384F1E9-7A21-3324-4878-E8AC7C303B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7691" y="108640"/>
            <a:ext cx="2029108" cy="67636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xmlns="" id="{B4BF5FD7-88C5-5C4A-FDD5-DC5BB1991B9E}"/>
              </a:ext>
            </a:extLst>
          </p:cNvPr>
          <p:cNvSpPr txBox="1">
            <a:spLocks/>
          </p:cNvSpPr>
          <p:nvPr/>
        </p:nvSpPr>
        <p:spPr>
          <a:xfrm>
            <a:off x="453403" y="862888"/>
            <a:ext cx="10890504" cy="788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/>
              <a:t>ETAPY PRZYGOTOWANIA NIEZBĘDNEJ DOKUMENTACJI DLA BUDOWY STACJI PRZEŁADUNKOWEJ ODPADÓW W CZOŁOWIE WRAZ Z BAZĄ TRANSPORTOWĄ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979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4079BC-785C-0011-32AA-6348B18A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420932"/>
            <a:ext cx="11624807" cy="66295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>NIEZBĘDNE WYPOSAŻENIE DLA STACJI PRZEŁADUNKOWEJ</a:t>
            </a:r>
            <a:br>
              <a:rPr lang="pl-PL" sz="2000" b="1" dirty="0"/>
            </a:br>
            <a:r>
              <a:rPr lang="pl-PL" sz="2000" b="1" dirty="0"/>
              <a:t> I SYSTEMU ODBIORU ODPADÓW KOMUNALNYCH OD MIESZKAŃCÓW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36EC0750-90D3-2DB2-5CE8-D3D82E1A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pPr rtl="0"/>
              <a:t>9</a:t>
            </a:fld>
            <a:endParaRPr lang="pl-PL" noProof="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4633B8C-63FF-6168-D984-8F64DD26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 dirty="0"/>
              <a:t>2026.03.19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21CE800-DD7A-C8AE-83C3-1BBB8593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dirty="0"/>
              <a:t>KOMISJA BUDŻETU I FINANSÓW</a:t>
            </a:r>
            <a:endParaRPr lang="pl-PL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A911784-7BCC-F151-31C2-D0147A138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0154063"/>
              </p:ext>
            </p:extLst>
          </p:nvPr>
        </p:nvGraphicFramePr>
        <p:xfrm>
          <a:off x="1410025" y="2306890"/>
          <a:ext cx="9069793" cy="432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E9B21848-7187-47A5-C74E-454E73BA23D4}"/>
              </a:ext>
            </a:extLst>
          </p:cNvPr>
          <p:cNvSpPr txBox="1">
            <a:spLocks/>
          </p:cNvSpPr>
          <p:nvPr/>
        </p:nvSpPr>
        <p:spPr>
          <a:xfrm>
            <a:off x="1410024" y="1209610"/>
            <a:ext cx="9069793" cy="1097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</a:t>
            </a:r>
            <a:r>
              <a:rPr lang="pl-PL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rozporządzeniem Ministra Środowiska w sprawie szczegółowych wymagań w zakresie odbierania odpadów komunalnych od właścicieli nieruchomości (Dz.U. z 2013 r. poz. 122) oraz zgodnie z danymi otrzymanymi z Wydziału Gospodarki Odpadami Komunalnymi Urzędu Miasta i Gminy Kórnik dotyczącymi odbioru odpadów komunalnych od właścicieli nieruchomości oszacowano niezbędne wyposażenie Bazy Transportowej w pojazdy specjalistyczne: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8" name="Obraz 1" descr="Strona główna">
            <a:extLst>
              <a:ext uri="{FF2B5EF4-FFF2-40B4-BE49-F238E27FC236}">
                <a16:creationId xmlns:a16="http://schemas.microsoft.com/office/drawing/2014/main" xmlns="" id="{836911BD-E017-581B-5DD5-EF660606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719"/>
            <a:ext cx="1701801" cy="4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DE5F1C2-7102-7CAF-88E5-E0E925E105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62892" y="0"/>
            <a:ext cx="2029108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82E12AFD65664290723EF8BF7EA174" ma:contentTypeVersion="15" ma:contentTypeDescription="Utwórz nowy dokument." ma:contentTypeScope="" ma:versionID="2c4ec636c2b7406e6ab95d40b8ef4dbf">
  <xsd:schema xmlns:xsd="http://www.w3.org/2001/XMLSchema" xmlns:xs="http://www.w3.org/2001/XMLSchema" xmlns:p="http://schemas.microsoft.com/office/2006/metadata/properties" xmlns:ns2="e54adce3-d021-422a-ab70-5e0c5d9a6f73" xmlns:ns3="87b3fcfb-4816-437b-beda-1fd3125ca40a" targetNamespace="http://schemas.microsoft.com/office/2006/metadata/properties" ma:root="true" ma:fieldsID="79a55a811a6f0a63e2ede952a65b4876" ns2:_="" ns3:_="">
    <xsd:import namespace="e54adce3-d021-422a-ab70-5e0c5d9a6f73"/>
    <xsd:import namespace="87b3fcfb-4816-437b-beda-1fd3125ca4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adce3-d021-422a-ab70-5e0c5d9a6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f8f83e64-9802-43e4-be93-621636a8d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3fcfb-4816-437b-beda-1fd3125ca40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4d7a36-9825-4e7a-b613-faf185b0842b}" ma:internalName="TaxCatchAll" ma:showField="CatchAllData" ma:web="87b3fcfb-4816-437b-beda-1fd3125ca4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b3fcfb-4816-437b-beda-1fd3125ca40a" xsi:nil="true"/>
    <lcf76f155ced4ddcb4097134ff3c332f xmlns="e54adce3-d021-422a-ab70-5e0c5d9a6f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5825B5-770B-4EDF-9D3B-76E65444B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4adce3-d021-422a-ab70-5e0c5d9a6f73"/>
    <ds:schemaRef ds:uri="87b3fcfb-4816-437b-beda-1fd3125ca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6F7C5-0156-4D5C-88C7-B5BB52280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3F921-6EB7-479E-8932-EC15E0B36F01}">
  <ds:schemaRefs>
    <ds:schemaRef ds:uri="http://schemas.microsoft.com/office/2006/metadata/properties"/>
    <ds:schemaRef ds:uri="http://schemas.microsoft.com/office/infopath/2007/PartnerControls"/>
    <ds:schemaRef ds:uri="87b3fcfb-4816-437b-beda-1fd3125ca40a"/>
    <ds:schemaRef ds:uri="e54adce3-d021-422a-ab70-5e0c5d9a6f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i ekologii</Template>
  <TotalTime>408</TotalTime>
  <Words>620</Words>
  <Application>Microsoft Office PowerPoint</Application>
  <PresentationFormat>Niestandardowy</PresentationFormat>
  <Paragraphs>119</Paragraphs>
  <Slides>13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Ekologia 16:9</vt:lpstr>
      <vt:lpstr>KOMISJA BUDŻETU  I FINANSÓW</vt:lpstr>
      <vt:lpstr> ROK 2022 – JAKO PRIORYTET DLA GOSPODARKI ODPADAMI</vt:lpstr>
      <vt:lpstr>TEREN PLANOWANYCH INWESTYCJI</vt:lpstr>
      <vt:lpstr>KONCEPCJA PUNKTU PRZEŁADUNKOWEGO W CZOŁOWIE</vt:lpstr>
      <vt:lpstr>KONCEPCJA PUNKTU PRZEŁADUNKOWEGO W CZOŁOWIE</vt:lpstr>
      <vt:lpstr> </vt:lpstr>
      <vt:lpstr>Slajd 7</vt:lpstr>
      <vt:lpstr> </vt:lpstr>
      <vt:lpstr>NIEZBĘDNE WYPOSAŻENIE DLA STACJI PRZEŁADUNKOWEJ  I SYSTEMU ODBIORU ODPADÓW KOMUNALNYCH OD MIESZKAŃCÓW</vt:lpstr>
      <vt:lpstr>KONCEPCJA ROZBUDOWY PSZOK-U W CZOŁOWIE</vt:lpstr>
      <vt:lpstr>ROZBUDOWA PUNKTU SELEKTYWNEJ ZBIÓRKI ODPADÓW W CZOŁOWIE </vt:lpstr>
      <vt:lpstr>Slajd 12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KOMISJA BUDŻETU  I FINANSÓW</dc:title>
  <dc:creator>Paulina Owsianowska</dc:creator>
  <cp:lastModifiedBy>Ewa Woźniak</cp:lastModifiedBy>
  <cp:revision>2</cp:revision>
  <cp:lastPrinted>2026-03-16T11:38:21Z</cp:lastPrinted>
  <dcterms:created xsi:type="dcterms:W3CDTF">2026-03-16T09:15:26Z</dcterms:created>
  <dcterms:modified xsi:type="dcterms:W3CDTF">2026-04-30T13:02:43Z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0x0101005082E12AFD65664290723EF8BF7EA174</vt:lpwstr>
  </property>
  <property fmtid="{D5CDD505-2E9C-101B-9397-08002B2CF9AE}" pid="3" name="MediaServiceImageTags">
    <vt:lpwstr/>
  </property>
</Properties>
</file>